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_rels/presentation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39.xml.rels" ContentType="application/vnd.openxmlformats-package.relationships+xml"/>
  <Override PartName="/ppt/slideLayouts/slideLayout2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5.xml" ContentType="application/vnd.openxmlformats-officedocument.presentationml.slideLayout+xml"/>
  <Override PartName="/ppt/media/image126.png" ContentType="image/png"/>
  <Override PartName="/ppt/media/image125.png" ContentType="image/png"/>
  <Override PartName="/ppt/media/image124.png" ContentType="image/png"/>
  <Override PartName="/ppt/media/image123.png" ContentType="image/png"/>
  <Override PartName="/ppt/media/image122.png" ContentType="image/png"/>
  <Override PartName="/ppt/media/image121.png" ContentType="image/png"/>
  <Override PartName="/ppt/media/image116.png" ContentType="image/png"/>
  <Override PartName="/ppt/media/image115.png" ContentType="image/png"/>
  <Override PartName="/ppt/media/image114.png" ContentType="image/png"/>
  <Override PartName="/ppt/media/image113.png" ContentType="image/png"/>
  <Override PartName="/ppt/media/image112.png" ContentType="image/png"/>
  <Override PartName="/ppt/media/image111.png" ContentType="image/png"/>
  <Override PartName="/ppt/media/image106.png" ContentType="image/png"/>
  <Override PartName="/ppt/media/image105.png" ContentType="image/png"/>
  <Override PartName="/ppt/media/image104.png" ContentType="image/png"/>
  <Override PartName="/ppt/media/image4.png" ContentType="image/png"/>
  <Override PartName="/ppt/media/image34.png" ContentType="image/png"/>
  <Override PartName="/ppt/media/image72.png" ContentType="image/png"/>
  <Override PartName="/ppt/media/image38.jpeg" ContentType="image/jpeg"/>
  <Override PartName="/ppt/media/image107.png" ContentType="image/png"/>
  <Override PartName="/ppt/media/image10.png" ContentType="image/png"/>
  <Override PartName="/ppt/media/image6.png" ContentType="image/png"/>
  <Override PartName="/ppt/media/image18.png" ContentType="image/png"/>
  <Override PartName="/ppt/media/image86.png" ContentType="image/png"/>
  <Override PartName="/ppt/media/image36.png" ContentType="image/png"/>
  <Override PartName="/ppt/media/image108.png" ContentType="image/png"/>
  <Override PartName="/ppt/media/image11.png" ContentType="image/png"/>
  <Override PartName="/ppt/media/image7.png" ContentType="image/png"/>
  <Override PartName="/ppt/media/image16.png" ContentType="image/png"/>
  <Override PartName="/ppt/media/image84.png" ContentType="image/png"/>
  <Override PartName="/ppt/media/image109.png" ContentType="image/png"/>
  <Override PartName="/ppt/media/image5.png" ContentType="image/png"/>
  <Override PartName="/ppt/media/image39.jpeg" ContentType="image/jpeg"/>
  <Override PartName="/ppt/media/image35.png" ContentType="image/png"/>
  <Override PartName="/ppt/media/image17.png" ContentType="image/png"/>
  <Override PartName="/ppt/media/image85.png" ContentType="image/png"/>
  <Override PartName="/ppt/media/image1.png" ContentType="image/png"/>
  <Override PartName="/ppt/media/image81.png" ContentType="image/png"/>
  <Override PartName="/ppt/media/image13.png" ContentType="image/png"/>
  <Override PartName="/ppt/media/image127.png" ContentType="image/png"/>
  <Override PartName="/ppt/media/image8.png" ContentType="image/png"/>
  <Override PartName="/ppt/media/image30.png" ContentType="image/png"/>
  <Override PartName="/ppt/media/image117.png" ContentType="image/png"/>
  <Override PartName="/ppt/media/image20.png" ContentType="image/png"/>
  <Override PartName="/ppt/media/image37.jpeg" ContentType="image/jpeg"/>
  <Override PartName="/ppt/media/image129.png" ContentType="image/png"/>
  <Override PartName="/ppt/media/image32.png" ContentType="image/png"/>
  <Override PartName="/ppt/media/image40.png" ContentType="image/png"/>
  <Override PartName="/ppt/media/image137.png" ContentType="image/png"/>
  <Override PartName="/ppt/media/image47.png" ContentType="image/png"/>
  <Override PartName="/ppt/media/image133.png" ContentType="image/png"/>
  <Override PartName="/ppt/media/image41.png" ContentType="image/png"/>
  <Override PartName="/ppt/media/image138.png" ContentType="image/png"/>
  <Override PartName="/ppt/media/image48.png" ContentType="image/png"/>
  <Override PartName="/ppt/media/image134.png" ContentType="image/png"/>
  <Override PartName="/ppt/media/image42.png" ContentType="image/png"/>
  <Override PartName="/ppt/media/image139.png" ContentType="image/png"/>
  <Override PartName="/ppt/media/image49.png" ContentType="image/png"/>
  <Override PartName="/ppt/media/image100.png" ContentType="image/png"/>
  <Override PartName="/ppt/media/image135.png" ContentType="image/png"/>
  <Override PartName="/ppt/media/image43.png" ContentType="image/png"/>
  <Override PartName="/ppt/media/image136.png" ContentType="image/png"/>
  <Override PartName="/ppt/media/image131.png" ContentType="image/png"/>
  <Override PartName="/ppt/media/image45.png" ContentType="image/png"/>
  <Override PartName="/ppt/media/image132.png" ContentType="image/png"/>
  <Override PartName="/ppt/media/image46.png" ContentType="image/png"/>
  <Override PartName="/ppt/media/image44.png" ContentType="image/png"/>
  <Override PartName="/ppt/media/image130.png" ContentType="image/png"/>
  <Override PartName="/ppt/media/image79.png" ContentType="image/png"/>
  <Override PartName="/ppt/media/image128.png" ContentType="image/png"/>
  <Override PartName="/ppt/media/image9.png" ContentType="image/png"/>
  <Override PartName="/ppt/media/image31.png" ContentType="image/png"/>
  <Override PartName="/ppt/media/image50.png" ContentType="image/png"/>
  <Override PartName="/ppt/media/image142.png" ContentType="image/png"/>
  <Override PartName="/ppt/media/image56.png" ContentType="image/png"/>
  <Override PartName="/ppt/media/image141.png" ContentType="image/png"/>
  <Override PartName="/ppt/media/image55.png" ContentType="image/png"/>
  <Override PartName="/ppt/media/image140.png" ContentType="image/png"/>
  <Override PartName="/ppt/media/image89.png" ContentType="image/png"/>
  <Override PartName="/ppt/media/image54.png" ContentType="image/png"/>
  <Override PartName="/ppt/media/image53.png" ContentType="image/png"/>
  <Override PartName="/ppt/media/image52.png" ContentType="image/png"/>
  <Override PartName="/ppt/media/image51.png" ContentType="image/png"/>
  <Override PartName="/ppt/media/image33.png" ContentType="image/png"/>
  <Override PartName="/ppt/media/image3.png" ContentType="image/png"/>
  <Override PartName="/ppt/media/image83.png" ContentType="image/png"/>
  <Override PartName="/ppt/media/image15.png" ContentType="image/png"/>
  <Override PartName="/ppt/media/image12.png" ContentType="image/png"/>
  <Override PartName="/ppt/media/image80.png" ContentType="image/png"/>
  <Override PartName="/ppt/media/image94.png" ContentType="image/png"/>
  <Override PartName="/ppt/media/image26.png" ContentType="image/png"/>
  <Override PartName="/ppt/media/image2.png" ContentType="image/png"/>
  <Override PartName="/ppt/media/image82.png" ContentType="image/png"/>
  <Override PartName="/ppt/media/image14.png" ContentType="image/png"/>
  <Override PartName="/ppt/media/image93.png" ContentType="image/png"/>
  <Override PartName="/ppt/media/image25.png" ContentType="image/png"/>
  <Override PartName="/ppt/media/image92.png" ContentType="image/png"/>
  <Override PartName="/ppt/media/image24.png" ContentType="image/png"/>
  <Override PartName="/ppt/media/image57.png" ContentType="image/png"/>
  <Override PartName="/ppt/media/image58.png" ContentType="image/png"/>
  <Override PartName="/ppt/media/image21.png" ContentType="image/png"/>
  <Override PartName="/ppt/media/image118.png" ContentType="image/png"/>
  <Override PartName="/ppt/media/image59.png" ContentType="image/png"/>
  <Override PartName="/ppt/media/image110.png" ContentType="image/png"/>
  <Override PartName="/ppt/media/image90.png" ContentType="image/png"/>
  <Override PartName="/ppt/media/image22.png" ContentType="image/png"/>
  <Override PartName="/ppt/media/image119.png" ContentType="image/png"/>
  <Override PartName="/ppt/media/image91.png" ContentType="image/png"/>
  <Override PartName="/ppt/media/image23.png" ContentType="image/png"/>
  <Override PartName="/ppt/media/image60.png" ContentType="image/png"/>
  <Override PartName="/ppt/media/image61.png" ContentType="image/png"/>
  <Override PartName="/ppt/media/image62.png" ContentType="image/png"/>
  <Override PartName="/ppt/media/image63.png" ContentType="image/png"/>
  <Override PartName="/ppt/media/image64.png" ContentType="image/png"/>
  <Override PartName="/ppt/media/image65.png" ContentType="image/png"/>
  <Override PartName="/ppt/media/image66.png" ContentType="image/png"/>
  <Override PartName="/ppt/media/image67.png" ContentType="image/png"/>
  <Override PartName="/ppt/media/image68.png" ContentType="image/png"/>
  <Override PartName="/ppt/media/image69.png" ContentType="image/png"/>
  <Override PartName="/ppt/media/image120.png" ContentType="image/png"/>
  <Override PartName="/ppt/media/image70.png" ContentType="image/png"/>
  <Override PartName="/ppt/media/image71.png" ContentType="image/png"/>
  <Override PartName="/ppt/media/image73.png" ContentType="image/png"/>
  <Override PartName="/ppt/media/image74.png" ContentType="image/png"/>
  <Override PartName="/ppt/media/image75.png" ContentType="image/png"/>
  <Override PartName="/ppt/media/image76.png" ContentType="image/png"/>
  <Override PartName="/ppt/media/image77.png" ContentType="image/png"/>
  <Override PartName="/ppt/media/image78.png" ContentType="image/png"/>
  <Override PartName="/ppt/media/image19.png" ContentType="image/png"/>
  <Override PartName="/ppt/media/image87.png" ContentType="image/png"/>
  <Override PartName="/ppt/media/image88.png" ContentType="image/png"/>
  <Override PartName="/ppt/media/image27.png" ContentType="image/png"/>
  <Override PartName="/ppt/media/image95.png" ContentType="image/png"/>
  <Override PartName="/ppt/media/image28.png" ContentType="image/png"/>
  <Override PartName="/ppt/media/image96.png" ContentType="image/png"/>
  <Override PartName="/ppt/media/image29.png" ContentType="image/png"/>
  <Override PartName="/ppt/media/image97.png" ContentType="image/png"/>
  <Override PartName="/ppt/media/image98.png" ContentType="image/png"/>
  <Override PartName="/ppt/media/image99.png" ContentType="image/png"/>
  <Override PartName="/ppt/media/image101.png" ContentType="image/png"/>
  <Override PartName="/ppt/media/image102.png" ContentType="image/png"/>
  <Override PartName="/ppt/media/image103.png" ContentType="image/png"/>
  <Override PartName="/ppt/presProps.xml" ContentType="application/vnd.openxmlformats-officedocument.presentationml.presProps+xml"/>
  <Override PartName="/ppt/slides/_rels/slide28.xml.rels" ContentType="application/vnd.openxmlformats-package.relationships+xml"/>
  <Override PartName="/ppt/slides/_rels/slide95.xml.rels" ContentType="application/vnd.openxmlformats-package.relationships+xml"/>
  <Override PartName="/ppt/slides/_rels/slide128.xml.rels" ContentType="application/vnd.openxmlformats-package.relationships+xml"/>
  <Override PartName="/ppt/slides/_rels/slide27.xml.rels" ContentType="application/vnd.openxmlformats-package.relationships+xml"/>
  <Override PartName="/ppt/slides/_rels/slide118.xml.rels" ContentType="application/vnd.openxmlformats-package.relationships+xml"/>
  <Override PartName="/ppt/slides/_rels/slide85.xml.rels" ContentType="application/vnd.openxmlformats-package.relationships+xml"/>
  <Override PartName="/ppt/slides/_rels/slide88.xml.rels" ContentType="application/vnd.openxmlformats-package.relationships+xml"/>
  <Override PartName="/ppt/slides/_rels/slide130.xml.rels" ContentType="application/vnd.openxmlformats-package.relationships+xml"/>
  <Override PartName="/ppt/slides/_rels/slide133.xml.rels" ContentType="application/vnd.openxmlformats-package.relationships+xml"/>
  <Override PartName="/ppt/slides/_rels/slide77.xml.rels" ContentType="application/vnd.openxmlformats-package.relationships+xml"/>
  <Override PartName="/ppt/slides/_rels/slide43.xml.rels" ContentType="application/vnd.openxmlformats-package.relationships+xml"/>
  <Override PartName="/ppt/slides/_rels/slide129.xml.rels" ContentType="application/vnd.openxmlformats-package.relationships+xml"/>
  <Override PartName="/ppt/slides/_rels/slide96.xml.rels" ContentType="application/vnd.openxmlformats-package.relationships+xml"/>
  <Override PartName="/ppt/slides/_rels/slide2.xml.rels" ContentType="application/vnd.openxmlformats-package.relationships+xml"/>
  <Override PartName="/ppt/slides/_rels/slide44.xml.rels" ContentType="application/vnd.openxmlformats-package.relationships+xml"/>
  <Override PartName="/ppt/slides/_rels/slide11.xml.rels" ContentType="application/vnd.openxmlformats-package.relationships+xml"/>
  <Override PartName="/ppt/slides/_rels/slide9.xml.rels" ContentType="application/vnd.openxmlformats-package.relationships+xml"/>
  <Override PartName="/ppt/slides/_rels/slide97.xml.rels" ContentType="application/vnd.openxmlformats-package.relationships+xml"/>
  <Override PartName="/ppt/slides/_rels/slide3.xml.rels" ContentType="application/vnd.openxmlformats-package.relationships+xml"/>
  <Override PartName="/ppt/slides/_rels/slide87.xml.rels" ContentType="application/vnd.openxmlformats-package.relationships+xml"/>
  <Override PartName="/ppt/slides/_rels/slide29.xml.rels" ContentType="application/vnd.openxmlformats-package.relationships+xml"/>
  <Override PartName="/ppt/slides/_rels/slide55.xml.rels" ContentType="application/vnd.openxmlformats-package.relationships+xml"/>
  <Override PartName="/ppt/slides/_rels/slide40.xml.rels" ContentType="application/vnd.openxmlformats-package.relationships+xml"/>
  <Override PartName="/ppt/slides/_rels/slide54.xml.rels" ContentType="application/vnd.openxmlformats-package.relationships+xml"/>
  <Override PartName="/ppt/slides/_rels/slide33.xml.rels" ContentType="application/vnd.openxmlformats-package.relationships+xml"/>
  <Override PartName="/ppt/slides/_rels/slide110.xml.rels" ContentType="application/vnd.openxmlformats-package.relationships+xml"/>
  <Override PartName="/ppt/slides/_rels/slide4.xml.rels" ContentType="application/vnd.openxmlformats-package.relationships+xml"/>
  <Override PartName="/ppt/slides/_rels/slide134.xml.rels" ContentType="application/vnd.openxmlformats-package.relationships+xml"/>
  <Override PartName="/ppt/slides/_rels/slide78.xml.rels" ContentType="application/vnd.openxmlformats-package.relationships+xml"/>
  <Override PartName="/ppt/slides/_rels/slide132.xml.rels" ContentType="application/vnd.openxmlformats-package.relationships+xml"/>
  <Override PartName="/ppt/slides/_rels/slide53.xml.rels" ContentType="application/vnd.openxmlformats-package.relationships+xml"/>
  <Override PartName="/ppt/slides/_rels/slide60.xml.rels" ContentType="application/vnd.openxmlformats-package.relationships+xml"/>
  <Override PartName="/ppt/slides/_rels/slide56.xml.rels" ContentType="application/vnd.openxmlformats-package.relationships+xml"/>
  <Override PartName="/ppt/slides/_rels/slide45.xml.rels" ContentType="application/vnd.openxmlformats-package.relationships+xml"/>
  <Override PartName="/ppt/slides/_rels/slide98.xml.rels" ContentType="application/vnd.openxmlformats-package.relationships+xml"/>
  <Override PartName="/ppt/slides/_rels/slide30.xml.rels" ContentType="application/vnd.openxmlformats-package.relationships+xml"/>
  <Override PartName="/ppt/slides/_rels/slide79.xml.rels" ContentType="application/vnd.openxmlformats-package.relationships+xml"/>
  <Override PartName="/ppt/slides/_rels/slide5.xml.rels" ContentType="application/vnd.openxmlformats-package.relationships+xml"/>
  <Override PartName="/ppt/slides/_rels/slide135.xml.rels" ContentType="application/vnd.openxmlformats-package.relationships+xml"/>
  <Override PartName="/ppt/slides/_rels/slide14.xml.rels" ContentType="application/vnd.openxmlformats-package.relationships+xml"/>
  <Override PartName="/ppt/slides/_rels/slide89.xml.rels" ContentType="application/vnd.openxmlformats-package.relationships+xml"/>
  <Override PartName="/ppt/slides/_rels/slide86.xml.rels" ContentType="application/vnd.openxmlformats-package.relationships+xml"/>
  <Override PartName="/ppt/slides/_rels/slide119.xml.rels" ContentType="application/vnd.openxmlformats-package.relationships+xml"/>
  <Override PartName="/ppt/slides/_rels/slide99.xml.rels" ContentType="application/vnd.openxmlformats-package.relationships+xml"/>
  <Override PartName="/ppt/slides/_rels/slide50.xml.rels" ContentType="application/vnd.openxmlformats-package.relationships+xml"/>
  <Override PartName="/ppt/slides/_rels/slide58.xml.rels" ContentType="application/vnd.openxmlformats-package.relationships+xml"/>
  <Override PartName="/ppt/slides/_rels/slide12.xml.rels" ContentType="application/vnd.openxmlformats-package.relationships+xml"/>
  <Override PartName="/ppt/slides/_rels/slide16.xml.rels" ContentType="application/vnd.openxmlformats-package.relationships+xml"/>
  <Override PartName="/ppt/slides/_rels/slide20.xml.rels" ContentType="application/vnd.openxmlformats-package.relationships+xml"/>
  <Override PartName="/ppt/slides/_rels/slide32.xml.rels" ContentType="application/vnd.openxmlformats-package.relationships+xml"/>
  <Override PartName="/ppt/slides/_rels/slide1.xml.rels" ContentType="application/vnd.openxmlformats-package.relationships+xml"/>
  <Override PartName="/ppt/slides/_rels/slide13.xml.rels" ContentType="application/vnd.openxmlformats-package.relationships+xml"/>
  <Override PartName="/ppt/slides/_rels/slide51.xml.rels" ContentType="application/vnd.openxmlformats-package.relationships+xml"/>
  <Override PartName="/ppt/slides/_rels/slide112.xml.rels" ContentType="application/vnd.openxmlformats-package.relationships+xml"/>
  <Override PartName="/ppt/slides/_rels/slide35.xml.rels" ContentType="application/vnd.openxmlformats-package.relationships+xml"/>
  <Override PartName="/ppt/slides/_rels/slide57.xml.rels" ContentType="application/vnd.openxmlformats-package.relationships+xml"/>
  <Override PartName="/ppt/slides/_rels/slide61.xml.rels" ContentType="application/vnd.openxmlformats-package.relationships+xml"/>
  <Override PartName="/ppt/slides/_rels/slide42.xml.rels" ContentType="application/vnd.openxmlformats-package.relationships+xml"/>
  <Override PartName="/ppt/slides/_rels/slide7.xml.rels" ContentType="application/vnd.openxmlformats-package.relationships+xml"/>
  <Override PartName="/ppt/slides/_rels/slide52.xml.rels" ContentType="application/vnd.openxmlformats-package.relationships+xml"/>
  <Override PartName="/ppt/slides/_rels/slide131.xml.rels" ContentType="application/vnd.openxmlformats-package.relationships+xml"/>
  <Override PartName="/ppt/slides/_rels/slide111.xml.rels" ContentType="application/vnd.openxmlformats-package.relationships+xml"/>
  <Override PartName="/ppt/slides/_rels/slide34.xml.rels" ContentType="application/vnd.openxmlformats-package.relationships+xml"/>
  <Override PartName="/ppt/slides/_rels/slide41.xml.rels" ContentType="application/vnd.openxmlformats-package.relationships+xml"/>
  <Override PartName="/ppt/slides/_rels/slide6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59.xml.rels" ContentType="application/vnd.openxmlformats-package.relationships+xml"/>
  <Override PartName="/ppt/slides/_rels/slide31.xml.rels" ContentType="application/vnd.openxmlformats-package.relationships+xml"/>
  <Override PartName="/ppt/slides/_rels/slide117.xml.rels" ContentType="application/vnd.openxmlformats-package.relationships+xml"/>
  <Override PartName="/ppt/slides/_rels/slide84.xml.rels" ContentType="application/vnd.openxmlformats-package.relationships+xml"/>
  <Override PartName="/ppt/slides/_rels/slide15.xml.rels" ContentType="application/vnd.openxmlformats-package.relationships+xml"/>
  <Override PartName="/ppt/slides/_rels/slide21.xml.rels" ContentType="application/vnd.openxmlformats-package.relationships+xml"/>
  <Override PartName="/ppt/slides/_rels/slide17.xml.rels" ContentType="application/vnd.openxmlformats-package.relationships+xml"/>
  <Override PartName="/ppt/slides/_rels/slide22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  <Override PartName="/ppt/slides/_rels/slide127.xml.rels" ContentType="application/vnd.openxmlformats-package.relationships+xml"/>
  <Override PartName="/ppt/slides/_rels/slide94.xml.rels" ContentType="application/vnd.openxmlformats-package.relationships+xml"/>
  <Override PartName="/ppt/slides/_rels/slide124.xml.rels" ContentType="application/vnd.openxmlformats-package.relationships+xml"/>
  <Override PartName="/ppt/slides/_rels/slide47.xml.rels" ContentType="application/vnd.openxmlformats-package.relationships+xml"/>
  <Override PartName="/ppt/slides/_rels/slide91.xml.rels" ContentType="application/vnd.openxmlformats-package.relationships+xml"/>
  <Override PartName="/ppt/slides/_rels/slide62.xml.rels" ContentType="application/vnd.openxmlformats-package.relationships+xml"/>
  <Override PartName="/ppt/slides/_rels/slide63.xml.rels" ContentType="application/vnd.openxmlformats-package.relationships+xml"/>
  <Override PartName="/ppt/slides/_rels/slide64.xml.rels" ContentType="application/vnd.openxmlformats-package.relationships+xml"/>
  <Override PartName="/ppt/slides/_rels/slide65.xml.rels" ContentType="application/vnd.openxmlformats-package.relationships+xml"/>
  <Override PartName="/ppt/slides/_rels/slide121.xml.rels" ContentType="application/vnd.openxmlformats-package.relationships+xml"/>
  <Override PartName="/ppt/slides/_rels/slide66.xml.rels" ContentType="application/vnd.openxmlformats-package.relationships+xml"/>
  <Override PartName="/ppt/slides/_rels/slide122.xml.rels" ContentType="application/vnd.openxmlformats-package.relationships+xml"/>
  <Override PartName="/ppt/slides/_rels/slide67.xml.rels" ContentType="application/vnd.openxmlformats-package.relationships+xml"/>
  <Override PartName="/ppt/slides/_rels/slide125.xml.rels" ContentType="application/vnd.openxmlformats-package.relationships+xml"/>
  <Override PartName="/ppt/slides/_rels/slide48.xml.rels" ContentType="application/vnd.openxmlformats-package.relationships+xml"/>
  <Override PartName="/ppt/slides/_rels/slide92.xml.rels" ContentType="application/vnd.openxmlformats-package.relationships+xml"/>
  <Override PartName="/ppt/slides/_rels/slide120.xml.rels" ContentType="application/vnd.openxmlformats-package.relationships+xml"/>
  <Override PartName="/ppt/slides/_rels/slide83.xml.rels" ContentType="application/vnd.openxmlformats-package.relationships+xml"/>
  <Override PartName="/ppt/slides/_rels/slide116.xml.rels" ContentType="application/vnd.openxmlformats-package.relationships+xml"/>
  <Override PartName="/ppt/slides/_rels/slide39.xml.rels" ContentType="application/vnd.openxmlformats-package.relationships+xml"/>
  <Override PartName="/ppt/slides/_rels/slide68.xml.rels" ContentType="application/vnd.openxmlformats-package.relationships+xml"/>
  <Override PartName="/ppt/slides/_rels/slide126.xml.rels" ContentType="application/vnd.openxmlformats-package.relationships+xml"/>
  <Override PartName="/ppt/slides/_rels/slide49.xml.rels" ContentType="application/vnd.openxmlformats-package.relationships+xml"/>
  <Override PartName="/ppt/slides/_rels/slide93.xml.rels" ContentType="application/vnd.openxmlformats-package.relationships+xml"/>
  <Override PartName="/ppt/slides/_rels/slide123.xml.rels" ContentType="application/vnd.openxmlformats-package.relationships+xml"/>
  <Override PartName="/ppt/slides/_rels/slide46.xml.rels" ContentType="application/vnd.openxmlformats-package.relationships+xml"/>
  <Override PartName="/ppt/slides/_rels/slide90.xml.rels" ContentType="application/vnd.openxmlformats-package.relationships+xml"/>
  <Override PartName="/ppt/slides/_rels/slide69.xml.rels" ContentType="application/vnd.openxmlformats-package.relationships+xml"/>
  <Override PartName="/ppt/slides/_rels/slide23.xml.rels" ContentType="application/vnd.openxmlformats-package.relationships+xml"/>
  <Override PartName="/ppt/slides/_rels/slide100.xml.rels" ContentType="application/vnd.openxmlformats-package.relationships+xml"/>
  <Override PartName="/ppt/slides/_rels/slide24.xml.rels" ContentType="application/vnd.openxmlformats-package.relationships+xml"/>
  <Override PartName="/ppt/slides/_rels/slide101.xml.rels" ContentType="application/vnd.openxmlformats-package.relationships+xml"/>
  <Override PartName="/ppt/slides/_rels/slide25.xml.rels" ContentType="application/vnd.openxmlformats-package.relationships+xml"/>
  <Override PartName="/ppt/slides/_rels/slide102.xml.rels" ContentType="application/vnd.openxmlformats-package.relationships+xml"/>
  <Override PartName="/ppt/slides/_rels/slide71.xml.rels" ContentType="application/vnd.openxmlformats-package.relationships+xml"/>
  <Override PartName="/ppt/slides/_rels/slide104.xml.rels" ContentType="application/vnd.openxmlformats-package.relationships+xml"/>
  <Override PartName="/ppt/slides/_rels/slide74.xml.rels" ContentType="application/vnd.openxmlformats-package.relationships+xml"/>
  <Override PartName="/ppt/slides/_rels/slide107.xml.rels" ContentType="application/vnd.openxmlformats-package.relationships+xml"/>
  <Override PartName="/ppt/slides/_rels/slide108.xml.rels" ContentType="application/vnd.openxmlformats-package.relationships+xml"/>
  <Override PartName="/ppt/slides/_rels/slide75.xml.rels" ContentType="application/vnd.openxmlformats-package.relationships+xml"/>
  <Override PartName="/ppt/slides/_rels/slide72.xml.rels" ContentType="application/vnd.openxmlformats-package.relationships+xml"/>
  <Override PartName="/ppt/slides/_rels/slide105.xml.rels" ContentType="application/vnd.openxmlformats-package.relationships+xml"/>
  <Override PartName="/ppt/slides/_rels/slide70.xml.rels" ContentType="application/vnd.openxmlformats-package.relationships+xml"/>
  <Override PartName="/ppt/slides/_rels/slide26.xml.rels" ContentType="application/vnd.openxmlformats-package.relationships+xml"/>
  <Override PartName="/ppt/slides/_rels/slide103.xml.rels" ContentType="application/vnd.openxmlformats-package.relationships+xml"/>
  <Override PartName="/ppt/slides/_rels/slide109.xml.rels" ContentType="application/vnd.openxmlformats-package.relationships+xml"/>
  <Override PartName="/ppt/slides/_rels/slide76.xml.rels" ContentType="application/vnd.openxmlformats-package.relationships+xml"/>
  <Override PartName="/ppt/slides/_rels/slide73.xml.rels" ContentType="application/vnd.openxmlformats-package.relationships+xml"/>
  <Override PartName="/ppt/slides/_rels/slide106.xml.rels" ContentType="application/vnd.openxmlformats-package.relationships+xml"/>
  <Override PartName="/ppt/slides/_rels/slide80.xml.rels" ContentType="application/vnd.openxmlformats-package.relationships+xml"/>
  <Override PartName="/ppt/slides/_rels/slide36.xml.rels" ContentType="application/vnd.openxmlformats-package.relationships+xml"/>
  <Override PartName="/ppt/slides/_rels/slide113.xml.rels" ContentType="application/vnd.openxmlformats-package.relationships+xml"/>
  <Override PartName="/ppt/slides/_rels/slide81.xml.rels" ContentType="application/vnd.openxmlformats-package.relationships+xml"/>
  <Override PartName="/ppt/slides/_rels/slide37.xml.rels" ContentType="application/vnd.openxmlformats-package.relationships+xml"/>
  <Override PartName="/ppt/slides/_rels/slide114.xml.rels" ContentType="application/vnd.openxmlformats-package.relationships+xml"/>
  <Override PartName="/ppt/slides/_rels/slide115.xml.rels" ContentType="application/vnd.openxmlformats-package.relationships+xml"/>
  <Override PartName="/ppt/slides/_rels/slide82.xml.rels" ContentType="application/vnd.openxmlformats-package.relationships+xml"/>
  <Override PartName="/ppt/slides/_rels/slide38.xml.rels" ContentType="application/vnd.openxmlformats-package.relationships+xml"/>
  <Override PartName="/ppt/slides/slide127.xml" ContentType="application/vnd.openxmlformats-officedocument.presentationml.slide+xml"/>
  <Override PartName="/ppt/slides/slide99.xml" ContentType="application/vnd.openxmlformats-officedocument.presentationml.slide+xml"/>
  <Override PartName="/ppt/slides/slide126.xml" ContentType="application/vnd.openxmlformats-officedocument.presentationml.slide+xml"/>
  <Override PartName="/ppt/slides/slide98.xml" ContentType="application/vnd.openxmlformats-officedocument.presentationml.slide+xml"/>
  <Override PartName="/ppt/slides/slide125.xml" ContentType="application/vnd.openxmlformats-officedocument.presentationml.slide+xml"/>
  <Override PartName="/ppt/slides/slide97.xml" ContentType="application/vnd.openxmlformats-officedocument.presentationml.slide+xml"/>
  <Override PartName="/ppt/slides/slide29.xml" ContentType="application/vnd.openxmlformats-officedocument.presentationml.slide+xml"/>
  <Override PartName="/ppt/slides/slide58.xml" ContentType="application/vnd.openxmlformats-officedocument.presentationml.slide+xml"/>
  <Override PartName="/ppt/slides/slide57.xml" ContentType="application/vnd.openxmlformats-officedocument.presentationml.slide+xml"/>
  <Override PartName="/ppt/slides/slide110.xml" ContentType="application/vnd.openxmlformats-officedocument.presentationml.slide+xml"/>
  <Override PartName="/ppt/slides/slide82.xml" ContentType="application/vnd.openxmlformats-officedocument.presentationml.slide+xml"/>
  <Override PartName="/ppt/slides/slide14.xml" ContentType="application/vnd.openxmlformats-officedocument.presentationml.slide+xml"/>
  <Override PartName="/ppt/slides/slide7.xml" ContentType="application/vnd.openxmlformats-officedocument.presentationml.slide+xml"/>
  <Override PartName="/ppt/slides/slide20.xml" ContentType="application/vnd.openxmlformats-officedocument.presentationml.slide+xml"/>
  <Override PartName="/ppt/slides/slide119.xml" ContentType="application/vnd.openxmlformats-officedocument.presentationml.slide+xml"/>
  <Override PartName="/ppt/slides/slide1.xml" ContentType="application/vnd.openxmlformats-officedocument.presentationml.slide+xml"/>
  <Override PartName="/ppt/slides/slide108.xml" ContentType="application/vnd.openxmlformats-officedocument.presentationml.slide+xml"/>
  <Override PartName="/ppt/slides/slide2.xml" ContentType="application/vnd.openxmlformats-officedocument.presentationml.slide+xml"/>
  <Override PartName="/ppt/slides/slide42.xml" ContentType="application/vnd.openxmlformats-officedocument.presentationml.slide+xml"/>
  <Override PartName="/ppt/slides/slide109.xml" ContentType="application/vnd.openxmlformats-officedocument.presentationml.slide+xml"/>
  <Override PartName="/ppt/slides/slide3.xml" ContentType="application/vnd.openxmlformats-officedocument.presentationml.slide+xml"/>
  <Override PartName="/ppt/slides/slide10.xml" ContentType="application/vnd.openxmlformats-officedocument.presentationml.slide+xml"/>
  <Override PartName="/ppt/slides/slide4.xml" ContentType="application/vnd.openxmlformats-officedocument.presentationml.slide+xml"/>
  <Override PartName="/ppt/slides/slide11.xml" ContentType="application/vnd.openxmlformats-officedocument.presentationml.slide+xml"/>
  <Override PartName="/ppt/slides/slide6.xml" ContentType="application/vnd.openxmlformats-officedocument.presentationml.slide+xml"/>
  <Override PartName="/ppt/slides/slide40.xml" ContentType="application/vnd.openxmlformats-officedocument.presentationml.slide+xml"/>
  <Override PartName="/ppt/slides/slide5.xml" ContentType="application/vnd.openxmlformats-officedocument.presentationml.slide+xml"/>
  <Override PartName="/ppt/slides/slide48.xml" ContentType="application/vnd.openxmlformats-officedocument.presentationml.slide+xml"/>
  <Override PartName="/ppt/slides/slide12.xml" ContentType="application/vnd.openxmlformats-officedocument.presentationml.slide+xml"/>
  <Override PartName="/ppt/slides/slide80.xml" ContentType="application/vnd.openxmlformats-officedocument.presentationml.slide+xml"/>
  <Override PartName="/ppt/slides/slide8.xml" ContentType="application/vnd.openxmlformats-officedocument.presentationml.slide+xml"/>
  <Override PartName="/ppt/slides/slide13.xml" ContentType="application/vnd.openxmlformats-officedocument.presentationml.slide+xml"/>
  <Override PartName="/ppt/slides/slide81.xml" ContentType="application/vnd.openxmlformats-officedocument.presentationml.slide+xml"/>
  <Override PartName="/ppt/slides/slide9.xml" ContentType="application/vnd.openxmlformats-officedocument.presentationml.slide+xml"/>
  <Override PartName="/ppt/slides/slide135.xml" ContentType="application/vnd.openxmlformats-officedocument.presentationml.slide+xml"/>
  <Override PartName="/ppt/slides/slide39.xml" ContentType="application/vnd.openxmlformats-officedocument.presentationml.slide+xml"/>
  <Override PartName="/ppt/slides/slide50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1.xml" ContentType="application/vnd.openxmlformats-officedocument.presentationml.slide+xml"/>
  <Override PartName="/ppt/slides/slide49.xml" ContentType="application/vnd.openxmlformats-officedocument.presentationml.slide+xml"/>
  <Override PartName="/ppt/slides/slide128.xml" ContentType="application/vnd.openxmlformats-officedocument.presentationml.slide+xml"/>
  <Override PartName="/ppt/slides/slide43.xml" ContentType="application/vnd.openxmlformats-officedocument.presentationml.slide+xml"/>
  <Override PartName="/ppt/slides/slide33.xml" ContentType="application/vnd.openxmlformats-officedocument.presentationml.slide+xml"/>
  <Override PartName="/ppt/slides/slide52.xml" ContentType="application/vnd.openxmlformats-officedocument.presentationml.slide+xml"/>
  <Override PartName="/ppt/slides/slide129.xml" ContentType="application/vnd.openxmlformats-officedocument.presentationml.slide+xml"/>
  <Override PartName="/ppt/slides/slide30.xml" ContentType="application/vnd.openxmlformats-officedocument.presentationml.slide+xml"/>
  <Override PartName="/ppt/slides/slide44.xml" ContentType="application/vnd.openxmlformats-officedocument.presentationml.slide+xml"/>
  <Override PartName="/ppt/slides/slide130.xml" ContentType="application/vnd.openxmlformats-officedocument.presentationml.slide+xml"/>
  <Override PartName="/ppt/slides/slide34.xml" ContentType="application/vnd.openxmlformats-officedocument.presentationml.slide+xml"/>
  <Override PartName="/ppt/slides/slide47.xml" ContentType="application/vnd.openxmlformats-officedocument.presentationml.slide+xml"/>
  <Override PartName="/ppt/slides/slide38.xml" ContentType="application/vnd.openxmlformats-officedocument.presentationml.slide+xml"/>
  <Override PartName="/ppt/slides/slide134.xml" ContentType="application/vnd.openxmlformats-officedocument.presentationml.slide+xml"/>
  <Override PartName="/ppt/slides/slide46.xml" ContentType="application/vnd.openxmlformats-officedocument.presentationml.slide+xml"/>
  <Override PartName="/ppt/slides/slide37.xml" ContentType="application/vnd.openxmlformats-officedocument.presentationml.slide+xml"/>
  <Override PartName="/ppt/slides/slide133.xml" ContentType="application/vnd.openxmlformats-officedocument.presentationml.slide+xml"/>
  <Override PartName="/ppt/slides/slide45.xml" ContentType="application/vnd.openxmlformats-officedocument.presentationml.slide+xml"/>
  <Override PartName="/ppt/slides/slide36.xml" ContentType="application/vnd.openxmlformats-officedocument.presentationml.slide+xml"/>
  <Override PartName="/ppt/slides/slide132.xml" ContentType="application/vnd.openxmlformats-officedocument.presentationml.slide+xml"/>
  <Override PartName="/ppt/slides/slide107.xml" ContentType="application/vnd.openxmlformats-officedocument.presentationml.slide+xml"/>
  <Override PartName="/ppt/slides/slide79.xml" ContentType="application/vnd.openxmlformats-officedocument.presentationml.slide+xml"/>
  <Override PartName="/ppt/slides/slide131.xml" ContentType="application/vnd.openxmlformats-officedocument.presentationml.slide+xml"/>
  <Override PartName="/ppt/slides/slide35.xml" ContentType="application/vnd.openxmlformats-officedocument.presentationml.slide+xml"/>
  <Override PartName="/ppt/slides/slide32.xml" ContentType="application/vnd.openxmlformats-officedocument.presentationml.slide+xml"/>
  <Override PartName="/ppt/slides/slide31.xml" ContentType="application/vnd.openxmlformats-officedocument.presentationml.slide+xml"/>
  <Override PartName="/ppt/slides/slide41.xml" ContentType="application/vnd.openxmlformats-officedocument.presentationml.slide+xml"/>
  <Override PartName="/ppt/slides/slide111.xml" ContentType="application/vnd.openxmlformats-officedocument.presentationml.slide+xml"/>
  <Override PartName="/ppt/slides/slide15.xml" ContentType="application/vnd.openxmlformats-officedocument.presentationml.slide+xml"/>
  <Override PartName="/ppt/slides/slide83.xml" ContentType="application/vnd.openxmlformats-officedocument.presentationml.slide+xml"/>
  <Override PartName="/ppt/slides/slide21.xml" ContentType="application/vnd.openxmlformats-officedocument.presentationml.slide+xml"/>
  <Override PartName="/ppt/slides/slide59.xml" ContentType="application/vnd.openxmlformats-officedocument.presentationml.slide+xml"/>
  <Override PartName="/ppt/slides/slide16.xml" ContentType="application/vnd.openxmlformats-officedocument.presentationml.slide+xml"/>
  <Override PartName="/ppt/slides/slide112.xml" ContentType="application/vnd.openxmlformats-officedocument.presentationml.slide+xml"/>
  <Override PartName="/ppt/slides/slide84.xml" ContentType="application/vnd.openxmlformats-officedocument.presentationml.slide+xml"/>
  <Override PartName="/ppt/slides/slide22.xml" ContentType="application/vnd.openxmlformats-officedocument.presentationml.slide+xml"/>
  <Override PartName="/ppt/slides/slide90.xml" ContentType="application/vnd.openxmlformats-officedocument.presentationml.slide+xml"/>
  <Override PartName="/ppt/slides/slide23.xml" ContentType="application/vnd.openxmlformats-officedocument.presentationml.slide+xml"/>
  <Override PartName="/ppt/slides/slide91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120.xml" ContentType="application/vnd.openxmlformats-officedocument.presentationml.slide+xml"/>
  <Override PartName="/ppt/slides/slide24.xml" ContentType="application/vnd.openxmlformats-officedocument.presentationml.slide+xml"/>
  <Override PartName="/ppt/slides/slide92.xml" ContentType="application/vnd.openxmlformats-officedocument.presentationml.slide+xml"/>
  <Override PartName="/ppt/slides/slide68.xml" ContentType="application/vnd.openxmlformats-officedocument.presentationml.slide+xml"/>
  <Override PartName="/ppt/slides/slide25.xml" ContentType="application/vnd.openxmlformats-officedocument.presentationml.slide+xml"/>
  <Override PartName="/ppt/slides/slide121.xml" ContentType="application/vnd.openxmlformats-officedocument.presentationml.slide+xml"/>
  <Override PartName="/ppt/slides/slide93.xml" ContentType="application/vnd.openxmlformats-officedocument.presentationml.slide+xml"/>
  <Override PartName="/ppt/slides/slide69.xml" ContentType="application/vnd.openxmlformats-officedocument.presentationml.slide+xml"/>
  <Override PartName="/ppt/slides/slide26.xml" ContentType="application/vnd.openxmlformats-officedocument.presentationml.slide+xml"/>
  <Override PartName="/ppt/slides/slide122.xml" ContentType="application/vnd.openxmlformats-officedocument.presentationml.slide+xml"/>
  <Override PartName="/ppt/slides/slide94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100.xml" ContentType="application/vnd.openxmlformats-officedocument.presentationml.slide+xml"/>
  <Override PartName="/ppt/slides/slide72.xml" ContentType="application/vnd.openxmlformats-officedocument.presentationml.slide+xml"/>
  <Override PartName="/ppt/slides/slide101.xml" ContentType="application/vnd.openxmlformats-officedocument.presentationml.slide+xml"/>
  <Override PartName="/ppt/slides/slide73.xml" ContentType="application/vnd.openxmlformats-officedocument.presentationml.slide+xml"/>
  <Override PartName="/ppt/slides/slide102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103.xml" ContentType="application/vnd.openxmlformats-officedocument.presentationml.slide+xml"/>
  <Override PartName="/ppt/slides/slide76.xml" ContentType="application/vnd.openxmlformats-officedocument.presentationml.slide+xml"/>
  <Override PartName="/ppt/slides/slide104.xml" ContentType="application/vnd.openxmlformats-officedocument.presentationml.slide+xml"/>
  <Override PartName="/ppt/slides/slide77.xml" ContentType="application/vnd.openxmlformats-officedocument.presentationml.slide+xml"/>
  <Override PartName="/ppt/slides/slide105.xml" ContentType="application/vnd.openxmlformats-officedocument.presentationml.slide+xml"/>
  <Override PartName="/ppt/slides/slide78.xml" ContentType="application/vnd.openxmlformats-officedocument.presentationml.slide+xml"/>
  <Override PartName="/ppt/slides/slide106.xml" ContentType="application/vnd.openxmlformats-officedocument.presentationml.slide+xml"/>
  <Override PartName="/ppt/slides/slide17.xml" ContentType="application/vnd.openxmlformats-officedocument.presentationml.slide+xml"/>
  <Override PartName="/ppt/slides/slide85.xml" ContentType="application/vnd.openxmlformats-officedocument.presentationml.slide+xml"/>
  <Override PartName="/ppt/slides/slide113.xml" ContentType="application/vnd.openxmlformats-officedocument.presentationml.slide+xml"/>
  <Override PartName="/ppt/slides/slide18.xml" ContentType="application/vnd.openxmlformats-officedocument.presentationml.slide+xml"/>
  <Override PartName="/ppt/slides/slide86.xml" ContentType="application/vnd.openxmlformats-officedocument.presentationml.slide+xml"/>
  <Override PartName="/ppt/slides/slide114.xml" ContentType="application/vnd.openxmlformats-officedocument.presentationml.slide+xml"/>
  <Override PartName="/ppt/slides/slide19.xml" ContentType="application/vnd.openxmlformats-officedocument.presentationml.slide+xml"/>
  <Override PartName="/ppt/slides/slide87.xml" ContentType="application/vnd.openxmlformats-officedocument.presentationml.slide+xml"/>
  <Override PartName="/ppt/slides/slide115.xml" ContentType="application/vnd.openxmlformats-officedocument.presentationml.slide+xml"/>
  <Override PartName="/ppt/slides/slide88.xml" ContentType="application/vnd.openxmlformats-officedocument.presentationml.slide+xml"/>
  <Override PartName="/ppt/slides/slide116.xml" ContentType="application/vnd.openxmlformats-officedocument.presentationml.slide+xml"/>
  <Override PartName="/ppt/slides/slide89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27.xml" ContentType="application/vnd.openxmlformats-officedocument.presentationml.slide+xml"/>
  <Override PartName="/ppt/slides/slide95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28.xml" ContentType="application/vnd.openxmlformats-officedocument.presentationml.slide+xml"/>
  <Override PartName="/ppt/slides/slide9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  <p:sldId id="354" r:id="rId104"/>
    <p:sldId id="355" r:id="rId105"/>
    <p:sldId id="356" r:id="rId106"/>
    <p:sldId id="357" r:id="rId107"/>
    <p:sldId id="358" r:id="rId108"/>
    <p:sldId id="359" r:id="rId109"/>
    <p:sldId id="360" r:id="rId110"/>
    <p:sldId id="361" r:id="rId111"/>
    <p:sldId id="362" r:id="rId112"/>
    <p:sldId id="363" r:id="rId113"/>
    <p:sldId id="364" r:id="rId114"/>
    <p:sldId id="365" r:id="rId115"/>
    <p:sldId id="366" r:id="rId116"/>
    <p:sldId id="367" r:id="rId117"/>
    <p:sldId id="368" r:id="rId118"/>
    <p:sldId id="369" r:id="rId119"/>
    <p:sldId id="370" r:id="rId120"/>
    <p:sldId id="371" r:id="rId121"/>
    <p:sldId id="372" r:id="rId122"/>
    <p:sldId id="373" r:id="rId123"/>
    <p:sldId id="374" r:id="rId124"/>
    <p:sldId id="375" r:id="rId125"/>
    <p:sldId id="376" r:id="rId126"/>
    <p:sldId id="377" r:id="rId127"/>
    <p:sldId id="378" r:id="rId128"/>
    <p:sldId id="379" r:id="rId129"/>
    <p:sldId id="380" r:id="rId130"/>
    <p:sldId id="381" r:id="rId131"/>
    <p:sldId id="382" r:id="rId132"/>
    <p:sldId id="383" r:id="rId133"/>
    <p:sldId id="384" r:id="rId134"/>
    <p:sldId id="385" r:id="rId135"/>
    <p:sldId id="386" r:id="rId136"/>
    <p:sldId id="387" r:id="rId137"/>
    <p:sldId id="388" r:id="rId138"/>
    <p:sldId id="389" r:id="rId139"/>
    <p:sldId id="390" r:id="rId140"/>
  </p:sldIdLst>
  <p:sldSz cx="12192000" cy="68580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Relationship Id="rId57" Type="http://schemas.openxmlformats.org/officeDocument/2006/relationships/slide" Target="slides/slide52.xml"/><Relationship Id="rId58" Type="http://schemas.openxmlformats.org/officeDocument/2006/relationships/slide" Target="slides/slide53.xml"/><Relationship Id="rId59" Type="http://schemas.openxmlformats.org/officeDocument/2006/relationships/slide" Target="slides/slide54.xml"/><Relationship Id="rId60" Type="http://schemas.openxmlformats.org/officeDocument/2006/relationships/slide" Target="slides/slide55.xml"/><Relationship Id="rId61" Type="http://schemas.openxmlformats.org/officeDocument/2006/relationships/slide" Target="slides/slide56.xml"/><Relationship Id="rId62" Type="http://schemas.openxmlformats.org/officeDocument/2006/relationships/slide" Target="slides/slide57.xml"/><Relationship Id="rId63" Type="http://schemas.openxmlformats.org/officeDocument/2006/relationships/slide" Target="slides/slide58.xml"/><Relationship Id="rId64" Type="http://schemas.openxmlformats.org/officeDocument/2006/relationships/slide" Target="slides/slide59.xml"/><Relationship Id="rId65" Type="http://schemas.openxmlformats.org/officeDocument/2006/relationships/slide" Target="slides/slide60.xml"/><Relationship Id="rId66" Type="http://schemas.openxmlformats.org/officeDocument/2006/relationships/slide" Target="slides/slide61.xml"/><Relationship Id="rId67" Type="http://schemas.openxmlformats.org/officeDocument/2006/relationships/slide" Target="slides/slide62.xml"/><Relationship Id="rId68" Type="http://schemas.openxmlformats.org/officeDocument/2006/relationships/slide" Target="slides/slide63.xml"/><Relationship Id="rId69" Type="http://schemas.openxmlformats.org/officeDocument/2006/relationships/slide" Target="slides/slide64.xml"/><Relationship Id="rId70" Type="http://schemas.openxmlformats.org/officeDocument/2006/relationships/slide" Target="slides/slide65.xml"/><Relationship Id="rId71" Type="http://schemas.openxmlformats.org/officeDocument/2006/relationships/slide" Target="slides/slide66.xml"/><Relationship Id="rId72" Type="http://schemas.openxmlformats.org/officeDocument/2006/relationships/slide" Target="slides/slide67.xml"/><Relationship Id="rId73" Type="http://schemas.openxmlformats.org/officeDocument/2006/relationships/slide" Target="slides/slide68.xml"/><Relationship Id="rId74" Type="http://schemas.openxmlformats.org/officeDocument/2006/relationships/slide" Target="slides/slide69.xml"/><Relationship Id="rId75" Type="http://schemas.openxmlformats.org/officeDocument/2006/relationships/slide" Target="slides/slide70.xml"/><Relationship Id="rId76" Type="http://schemas.openxmlformats.org/officeDocument/2006/relationships/slide" Target="slides/slide71.xml"/><Relationship Id="rId77" Type="http://schemas.openxmlformats.org/officeDocument/2006/relationships/slide" Target="slides/slide72.xml"/><Relationship Id="rId78" Type="http://schemas.openxmlformats.org/officeDocument/2006/relationships/slide" Target="slides/slide73.xml"/><Relationship Id="rId79" Type="http://schemas.openxmlformats.org/officeDocument/2006/relationships/slide" Target="slides/slide74.xml"/><Relationship Id="rId80" Type="http://schemas.openxmlformats.org/officeDocument/2006/relationships/slide" Target="slides/slide75.xml"/><Relationship Id="rId81" Type="http://schemas.openxmlformats.org/officeDocument/2006/relationships/slide" Target="slides/slide76.xml"/><Relationship Id="rId82" Type="http://schemas.openxmlformats.org/officeDocument/2006/relationships/slide" Target="slides/slide77.xml"/><Relationship Id="rId83" Type="http://schemas.openxmlformats.org/officeDocument/2006/relationships/slide" Target="slides/slide78.xml"/><Relationship Id="rId84" Type="http://schemas.openxmlformats.org/officeDocument/2006/relationships/slide" Target="slides/slide79.xml"/><Relationship Id="rId85" Type="http://schemas.openxmlformats.org/officeDocument/2006/relationships/slide" Target="slides/slide80.xml"/><Relationship Id="rId86" Type="http://schemas.openxmlformats.org/officeDocument/2006/relationships/slide" Target="slides/slide81.xml"/><Relationship Id="rId87" Type="http://schemas.openxmlformats.org/officeDocument/2006/relationships/slide" Target="slides/slide82.xml"/><Relationship Id="rId88" Type="http://schemas.openxmlformats.org/officeDocument/2006/relationships/slide" Target="slides/slide83.xml"/><Relationship Id="rId89" Type="http://schemas.openxmlformats.org/officeDocument/2006/relationships/slide" Target="slides/slide84.xml"/><Relationship Id="rId90" Type="http://schemas.openxmlformats.org/officeDocument/2006/relationships/slide" Target="slides/slide85.xml"/><Relationship Id="rId91" Type="http://schemas.openxmlformats.org/officeDocument/2006/relationships/slide" Target="slides/slide86.xml"/><Relationship Id="rId92" Type="http://schemas.openxmlformats.org/officeDocument/2006/relationships/slide" Target="slides/slide87.xml"/><Relationship Id="rId93" Type="http://schemas.openxmlformats.org/officeDocument/2006/relationships/slide" Target="slides/slide88.xml"/><Relationship Id="rId94" Type="http://schemas.openxmlformats.org/officeDocument/2006/relationships/slide" Target="slides/slide89.xml"/><Relationship Id="rId95" Type="http://schemas.openxmlformats.org/officeDocument/2006/relationships/slide" Target="slides/slide90.xml"/><Relationship Id="rId96" Type="http://schemas.openxmlformats.org/officeDocument/2006/relationships/slide" Target="slides/slide91.xml"/><Relationship Id="rId97" Type="http://schemas.openxmlformats.org/officeDocument/2006/relationships/slide" Target="slides/slide92.xml"/><Relationship Id="rId98" Type="http://schemas.openxmlformats.org/officeDocument/2006/relationships/slide" Target="slides/slide93.xml"/><Relationship Id="rId99" Type="http://schemas.openxmlformats.org/officeDocument/2006/relationships/slide" Target="slides/slide94.xml"/><Relationship Id="rId100" Type="http://schemas.openxmlformats.org/officeDocument/2006/relationships/slide" Target="slides/slide95.xml"/><Relationship Id="rId101" Type="http://schemas.openxmlformats.org/officeDocument/2006/relationships/slide" Target="slides/slide96.xml"/><Relationship Id="rId102" Type="http://schemas.openxmlformats.org/officeDocument/2006/relationships/slide" Target="slides/slide97.xml"/><Relationship Id="rId103" Type="http://schemas.openxmlformats.org/officeDocument/2006/relationships/slide" Target="slides/slide98.xml"/><Relationship Id="rId104" Type="http://schemas.openxmlformats.org/officeDocument/2006/relationships/slide" Target="slides/slide99.xml"/><Relationship Id="rId105" Type="http://schemas.openxmlformats.org/officeDocument/2006/relationships/slide" Target="slides/slide100.xml"/><Relationship Id="rId106" Type="http://schemas.openxmlformats.org/officeDocument/2006/relationships/slide" Target="slides/slide101.xml"/><Relationship Id="rId107" Type="http://schemas.openxmlformats.org/officeDocument/2006/relationships/slide" Target="slides/slide102.xml"/><Relationship Id="rId108" Type="http://schemas.openxmlformats.org/officeDocument/2006/relationships/slide" Target="slides/slide103.xml"/><Relationship Id="rId109" Type="http://schemas.openxmlformats.org/officeDocument/2006/relationships/slide" Target="slides/slide104.xml"/><Relationship Id="rId110" Type="http://schemas.openxmlformats.org/officeDocument/2006/relationships/slide" Target="slides/slide105.xml"/><Relationship Id="rId111" Type="http://schemas.openxmlformats.org/officeDocument/2006/relationships/slide" Target="slides/slide106.xml"/><Relationship Id="rId112" Type="http://schemas.openxmlformats.org/officeDocument/2006/relationships/slide" Target="slides/slide107.xml"/><Relationship Id="rId113" Type="http://schemas.openxmlformats.org/officeDocument/2006/relationships/slide" Target="slides/slide108.xml"/><Relationship Id="rId114" Type="http://schemas.openxmlformats.org/officeDocument/2006/relationships/slide" Target="slides/slide109.xml"/><Relationship Id="rId115" Type="http://schemas.openxmlformats.org/officeDocument/2006/relationships/slide" Target="slides/slide110.xml"/><Relationship Id="rId116" Type="http://schemas.openxmlformats.org/officeDocument/2006/relationships/slide" Target="slides/slide111.xml"/><Relationship Id="rId117" Type="http://schemas.openxmlformats.org/officeDocument/2006/relationships/slide" Target="slides/slide112.xml"/><Relationship Id="rId118" Type="http://schemas.openxmlformats.org/officeDocument/2006/relationships/slide" Target="slides/slide113.xml"/><Relationship Id="rId119" Type="http://schemas.openxmlformats.org/officeDocument/2006/relationships/slide" Target="slides/slide114.xml"/><Relationship Id="rId120" Type="http://schemas.openxmlformats.org/officeDocument/2006/relationships/slide" Target="slides/slide115.xml"/><Relationship Id="rId121" Type="http://schemas.openxmlformats.org/officeDocument/2006/relationships/slide" Target="slides/slide116.xml"/><Relationship Id="rId122" Type="http://schemas.openxmlformats.org/officeDocument/2006/relationships/slide" Target="slides/slide117.xml"/><Relationship Id="rId123" Type="http://schemas.openxmlformats.org/officeDocument/2006/relationships/slide" Target="slides/slide118.xml"/><Relationship Id="rId124" Type="http://schemas.openxmlformats.org/officeDocument/2006/relationships/slide" Target="slides/slide119.xml"/><Relationship Id="rId125" Type="http://schemas.openxmlformats.org/officeDocument/2006/relationships/slide" Target="slides/slide120.xml"/><Relationship Id="rId126" Type="http://schemas.openxmlformats.org/officeDocument/2006/relationships/slide" Target="slides/slide121.xml"/><Relationship Id="rId127" Type="http://schemas.openxmlformats.org/officeDocument/2006/relationships/slide" Target="slides/slide122.xml"/><Relationship Id="rId128" Type="http://schemas.openxmlformats.org/officeDocument/2006/relationships/slide" Target="slides/slide123.xml"/><Relationship Id="rId129" Type="http://schemas.openxmlformats.org/officeDocument/2006/relationships/slide" Target="slides/slide124.xml"/><Relationship Id="rId130" Type="http://schemas.openxmlformats.org/officeDocument/2006/relationships/slide" Target="slides/slide125.xml"/><Relationship Id="rId131" Type="http://schemas.openxmlformats.org/officeDocument/2006/relationships/slide" Target="slides/slide126.xml"/><Relationship Id="rId132" Type="http://schemas.openxmlformats.org/officeDocument/2006/relationships/slide" Target="slides/slide127.xml"/><Relationship Id="rId133" Type="http://schemas.openxmlformats.org/officeDocument/2006/relationships/slide" Target="slides/slide128.xml"/><Relationship Id="rId134" Type="http://schemas.openxmlformats.org/officeDocument/2006/relationships/slide" Target="slides/slide129.xml"/><Relationship Id="rId135" Type="http://schemas.openxmlformats.org/officeDocument/2006/relationships/slide" Target="slides/slide130.xml"/><Relationship Id="rId136" Type="http://schemas.openxmlformats.org/officeDocument/2006/relationships/slide" Target="slides/slide131.xml"/><Relationship Id="rId137" Type="http://schemas.openxmlformats.org/officeDocument/2006/relationships/slide" Target="slides/slide132.xml"/><Relationship Id="rId138" Type="http://schemas.openxmlformats.org/officeDocument/2006/relationships/slide" Target="slides/slide133.xml"/><Relationship Id="rId139" Type="http://schemas.openxmlformats.org/officeDocument/2006/relationships/slide" Target="slides/slide134.xml"/><Relationship Id="rId140" Type="http://schemas.openxmlformats.org/officeDocument/2006/relationships/slide" Target="slides/slide135.xml"/><Relationship Id="rId141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3" name="PlaceHolder 4"/>
          <p:cNvSpPr>
            <a:spLocks noGrp="1"/>
          </p:cNvSpPr>
          <p:nvPr>
            <p:ph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7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4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5" name="PlaceHolder 5"/>
          <p:cNvSpPr>
            <a:spLocks noGrp="1"/>
          </p:cNvSpPr>
          <p:nvPr>
            <p:ph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8" name="PlaceHolder 3"/>
          <p:cNvSpPr>
            <a:spLocks noGrp="1"/>
          </p:cNvSpPr>
          <p:nvPr>
            <p:ph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9" name="PlaceHolder 4"/>
          <p:cNvSpPr>
            <a:spLocks noGrp="1"/>
          </p:cNvSpPr>
          <p:nvPr>
            <p:ph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0" name="PlaceHolder 5"/>
          <p:cNvSpPr>
            <a:spLocks noGrp="1"/>
          </p:cNvSpPr>
          <p:nvPr>
            <p:ph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1" name="PlaceHolder 6"/>
          <p:cNvSpPr>
            <a:spLocks noGrp="1"/>
          </p:cNvSpPr>
          <p:nvPr>
            <p:ph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2" name="PlaceHolder 7"/>
          <p:cNvSpPr>
            <a:spLocks noGrp="1"/>
          </p:cNvSpPr>
          <p:nvPr>
            <p:ph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2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9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0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1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3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4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5" name="PlaceHolder 4"/>
          <p:cNvSpPr>
            <a:spLocks noGrp="1"/>
          </p:cNvSpPr>
          <p:nvPr>
            <p:ph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7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8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9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1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2" name="PlaceHolder 3"/>
          <p:cNvSpPr>
            <a:spLocks noGrp="1"/>
          </p:cNvSpPr>
          <p:nvPr>
            <p:ph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4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5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6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7" name="PlaceHolder 5"/>
          <p:cNvSpPr>
            <a:spLocks noGrp="1"/>
          </p:cNvSpPr>
          <p:nvPr>
            <p:ph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9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0" name="PlaceHolder 3"/>
          <p:cNvSpPr>
            <a:spLocks noGrp="1"/>
          </p:cNvSpPr>
          <p:nvPr>
            <p:ph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1" name="PlaceHolder 4"/>
          <p:cNvSpPr>
            <a:spLocks noGrp="1"/>
          </p:cNvSpPr>
          <p:nvPr>
            <p:ph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2" name="PlaceHolder 5"/>
          <p:cNvSpPr>
            <a:spLocks noGrp="1"/>
          </p:cNvSpPr>
          <p:nvPr>
            <p:ph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3" name="PlaceHolder 6"/>
          <p:cNvSpPr>
            <a:spLocks noGrp="1"/>
          </p:cNvSpPr>
          <p:nvPr>
            <p:ph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4" name="PlaceHolder 7"/>
          <p:cNvSpPr>
            <a:spLocks noGrp="1"/>
          </p:cNvSpPr>
          <p:nvPr>
            <p:ph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 algn="ctr">
              <a:lnSpc>
                <a:spcPct val="90000"/>
              </a:lnSpc>
              <a:buNone/>
            </a:pPr>
            <a:r>
              <a:rPr b="0" lang="en-US" sz="6000" spc="-1" strike="noStrike">
                <a:solidFill>
                  <a:srgbClr val="000000"/>
                </a:solidFill>
                <a:latin typeface="Calibri Light"/>
              </a:rPr>
              <a:t>Click to edit Master title </a:t>
            </a:r>
            <a:r>
              <a:rPr b="0" lang="en-US" sz="6000" spc="-1" strike="noStrike">
                <a:solidFill>
                  <a:srgbClr val="000000"/>
                </a:solidFill>
                <a:latin typeface="Calibri Light"/>
              </a:rPr>
              <a:t>style</a:t>
            </a:r>
            <a:endParaRPr b="0" lang="en-US" sz="6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  <a:buNone/>
            </a:pPr>
            <a:fld id="{E11DBAAA-0FB4-400D-83E7-9BEDC8A2BB9A}" type="datetime">
              <a:rPr b="0" lang="en-IN" sz="1200" spc="-1" strike="noStrike">
                <a:solidFill>
                  <a:srgbClr val="8b8b8b"/>
                </a:solidFill>
                <a:latin typeface="Calibri"/>
              </a:rPr>
              <a:t>26/11/22</a:t>
            </a:fld>
            <a:endParaRPr b="0" lang="en-IN" sz="12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endParaRPr b="0" lang="en-IN" sz="2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  <a:buNone/>
            </a:pPr>
            <a:fld id="{1BD1E0A2-B810-4C5C-B524-B6302C6B513E}" type="slidenum">
              <a:rPr b="0" lang="en-IN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IN" sz="1200" spc="-1" strike="noStrike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6000" spc="-1" strike="noStrike">
                <a:solidFill>
                  <a:srgbClr val="000000"/>
                </a:solidFill>
                <a:latin typeface="Calibri Light"/>
              </a:rPr>
              <a:t>Click to edit Master title style</a:t>
            </a:r>
            <a:endParaRPr b="0" lang="en-US" sz="6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831960" y="4589640"/>
            <a:ext cx="10515240" cy="14997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8b8b8b"/>
                </a:solidFill>
                <a:latin typeface="Calibri"/>
              </a:rPr>
              <a:t>Click to edit Master text styles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  <a:buNone/>
            </a:pPr>
            <a:fld id="{ACFE1367-5825-4C62-BF87-3BBA09B19EEF}" type="datetime">
              <a:rPr b="0" lang="en-IN" sz="1200" spc="-1" strike="noStrike">
                <a:solidFill>
                  <a:srgbClr val="8b8b8b"/>
                </a:solidFill>
                <a:latin typeface="Calibri"/>
              </a:rPr>
              <a:t>26/11/22</a:t>
            </a:fld>
            <a:endParaRPr b="0" lang="en-IN" sz="1200" spc="-1" strike="noStrike"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endParaRPr b="0" lang="en-IN" sz="2400" spc="-1" strike="noStrike">
              <a:latin typeface="Times New Roman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  <a:buNone/>
            </a:pPr>
            <a:fld id="{7467B435-DAEC-467F-80D3-B9B0AEB8965A}" type="slidenum">
              <a:rPr b="0" lang="en-IN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IN" sz="12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Click to edit Master title style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Click to edit Master text styles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Second level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2" marL="11430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Third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3" marL="16002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Fourth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4" marL="20574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Fifth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  <a:buNone/>
            </a:pPr>
            <a:fld id="{7E6EE873-9CBF-402F-88F8-87B34F4BD22B}" type="datetime">
              <a:rPr b="0" lang="en-IN" sz="1200" spc="-1" strike="noStrike">
                <a:solidFill>
                  <a:srgbClr val="8b8b8b"/>
                </a:solidFill>
                <a:latin typeface="Calibri"/>
              </a:rPr>
              <a:t>26/11/22</a:t>
            </a:fld>
            <a:endParaRPr b="0" lang="en-IN" sz="1200" spc="-1" strike="noStrike">
              <a:latin typeface="Times New Roman"/>
            </a:endParaRPr>
          </a:p>
        </p:txBody>
      </p:sp>
      <p:sp>
        <p:nvSpPr>
          <p:cNvPr id="85" name="PlaceHolder 4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endParaRPr b="0" lang="en-IN" sz="2400" spc="-1" strike="noStrike">
              <a:latin typeface="Times New Roman"/>
            </a:endParaRPr>
          </a:p>
        </p:txBody>
      </p:sp>
      <p:sp>
        <p:nvSpPr>
          <p:cNvPr id="86" name="PlaceHolder 5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  <a:buNone/>
            </a:pPr>
            <a:fld id="{4477FE9D-84B3-45B5-9717-7F98934CDE8F}" type="slidenum">
              <a:rPr b="0" lang="en-IN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IN" sz="12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Click to edit Master title style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8112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Click to edit Master text styles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Second level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2" marL="11430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Third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3" marL="16002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Fourth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4" marL="20574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Fifth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5" name="PlaceHolder 3"/>
          <p:cNvSpPr>
            <a:spLocks noGrp="1"/>
          </p:cNvSpPr>
          <p:nvPr>
            <p:ph type="body"/>
          </p:nvPr>
        </p:nvSpPr>
        <p:spPr>
          <a:xfrm>
            <a:off x="6172200" y="1825560"/>
            <a:ext cx="518112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Click to edit Master text styles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Second level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2" marL="11430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Third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3" marL="16002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Fourth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4" marL="20574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Fifth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6" name="PlaceHolder 4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  <a:buNone/>
            </a:pPr>
            <a:fld id="{482FC031-82CE-44CA-A0BF-27A44C5E5ED5}" type="datetime">
              <a:rPr b="0" lang="en-IN" sz="1200" spc="-1" strike="noStrike">
                <a:solidFill>
                  <a:srgbClr val="8b8b8b"/>
                </a:solidFill>
                <a:latin typeface="Calibri"/>
              </a:rPr>
              <a:t>26/11/22</a:t>
            </a:fld>
            <a:endParaRPr b="0" lang="en-IN" sz="1200" spc="-1" strike="noStrike">
              <a:latin typeface="Times New Roman"/>
            </a:endParaRPr>
          </a:p>
        </p:txBody>
      </p:sp>
      <p:sp>
        <p:nvSpPr>
          <p:cNvPr id="127" name="PlaceHolder 5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endParaRPr b="0" lang="en-IN" sz="2400" spc="-1" strike="noStrike">
              <a:latin typeface="Times New Roman"/>
            </a:endParaRPr>
          </a:p>
        </p:txBody>
      </p:sp>
      <p:sp>
        <p:nvSpPr>
          <p:cNvPr id="128" name="PlaceHolder 6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  <a:buNone/>
            </a:pPr>
            <a:fld id="{E6834355-73BA-4020-82DD-74BB5FA6E1EA}" type="slidenum">
              <a:rPr b="0" lang="en-IN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IN" sz="12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00.xml.rels><?xml version="1.0" encoding="UTF-8"?>
<Relationships xmlns="http://schemas.openxmlformats.org/package/2006/relationships"><Relationship Id="rId1" Type="http://schemas.openxmlformats.org/officeDocument/2006/relationships/image" Target="../media/image88.png"/><Relationship Id="rId2" Type="http://schemas.openxmlformats.org/officeDocument/2006/relationships/image" Target="../media/image89.png"/><Relationship Id="rId3" Type="http://schemas.openxmlformats.org/officeDocument/2006/relationships/image" Target="../media/image90.png"/><Relationship Id="rId4" Type="http://schemas.openxmlformats.org/officeDocument/2006/relationships/image" Target="../media/image91.png"/><Relationship Id="rId5" Type="http://schemas.openxmlformats.org/officeDocument/2006/relationships/image" Target="../media/image92.png"/><Relationship Id="rId6" Type="http://schemas.openxmlformats.org/officeDocument/2006/relationships/image" Target="../media/image93.png"/><Relationship Id="rId7" Type="http://schemas.openxmlformats.org/officeDocument/2006/relationships/slideLayout" Target="../slideLayouts/slideLayout25.xml"/>
</Relationships>
</file>

<file path=ppt/slides/_rels/slide10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102.xml.rels><?xml version="1.0" encoding="UTF-8"?>
<Relationships xmlns="http://schemas.openxmlformats.org/package/2006/relationships"><Relationship Id="rId1" Type="http://schemas.openxmlformats.org/officeDocument/2006/relationships/image" Target="../media/image94.png"/><Relationship Id="rId2" Type="http://schemas.openxmlformats.org/officeDocument/2006/relationships/image" Target="../media/image95.png"/><Relationship Id="rId3" Type="http://schemas.openxmlformats.org/officeDocument/2006/relationships/image" Target="../media/image96.png"/><Relationship Id="rId4" Type="http://schemas.openxmlformats.org/officeDocument/2006/relationships/image" Target="../media/image97.png"/><Relationship Id="rId5" Type="http://schemas.openxmlformats.org/officeDocument/2006/relationships/slideLayout" Target="../slideLayouts/slideLayout25.xml"/>
</Relationships>
</file>

<file path=ppt/slides/_rels/slide103.xml.rels><?xml version="1.0" encoding="UTF-8"?>
<Relationships xmlns="http://schemas.openxmlformats.org/package/2006/relationships"><Relationship Id="rId1" Type="http://schemas.openxmlformats.org/officeDocument/2006/relationships/image" Target="../media/image98.png"/><Relationship Id="rId2" Type="http://schemas.openxmlformats.org/officeDocument/2006/relationships/image" Target="../media/image99.png"/><Relationship Id="rId3" Type="http://schemas.openxmlformats.org/officeDocument/2006/relationships/image" Target="../media/image100.png"/><Relationship Id="rId4" Type="http://schemas.openxmlformats.org/officeDocument/2006/relationships/image" Target="../media/image101.png"/><Relationship Id="rId5" Type="http://schemas.openxmlformats.org/officeDocument/2006/relationships/slideLayout" Target="../slideLayouts/slideLayout25.xml"/>
</Relationships>
</file>

<file path=ppt/slides/_rels/slide104.xml.rels><?xml version="1.0" encoding="UTF-8"?>
<Relationships xmlns="http://schemas.openxmlformats.org/package/2006/relationships"><Relationship Id="rId1" Type="http://schemas.openxmlformats.org/officeDocument/2006/relationships/image" Target="../media/image102.png"/><Relationship Id="rId2" Type="http://schemas.openxmlformats.org/officeDocument/2006/relationships/image" Target="../media/image103.png"/><Relationship Id="rId3" Type="http://schemas.openxmlformats.org/officeDocument/2006/relationships/slideLayout" Target="../slideLayouts/slideLayout25.xml"/>
</Relationships>
</file>

<file path=ppt/slides/_rels/slide105.xml.rels><?xml version="1.0" encoding="UTF-8"?>
<Relationships xmlns="http://schemas.openxmlformats.org/package/2006/relationships"><Relationship Id="rId1" Type="http://schemas.openxmlformats.org/officeDocument/2006/relationships/image" Target="../media/image104.png"/><Relationship Id="rId2" Type="http://schemas.openxmlformats.org/officeDocument/2006/relationships/slideLayout" Target="../slideLayouts/slideLayout25.xml"/>
</Relationships>
</file>

<file path=ppt/slides/_rels/slide106.xml.rels><?xml version="1.0" encoding="UTF-8"?>
<Relationships xmlns="http://schemas.openxmlformats.org/package/2006/relationships"><Relationship Id="rId1" Type="http://schemas.openxmlformats.org/officeDocument/2006/relationships/image" Target="../media/image105.png"/><Relationship Id="rId2" Type="http://schemas.openxmlformats.org/officeDocument/2006/relationships/slideLayout" Target="../slideLayouts/slideLayout25.xml"/>
</Relationships>
</file>

<file path=ppt/slides/_rels/slide107.xml.rels><?xml version="1.0" encoding="UTF-8"?>
<Relationships xmlns="http://schemas.openxmlformats.org/package/2006/relationships"><Relationship Id="rId1" Type="http://schemas.openxmlformats.org/officeDocument/2006/relationships/image" Target="../media/image106.png"/><Relationship Id="rId2" Type="http://schemas.openxmlformats.org/officeDocument/2006/relationships/slideLayout" Target="../slideLayouts/slideLayout25.xml"/>
</Relationships>
</file>

<file path=ppt/slides/_rels/slide108.xml.rels><?xml version="1.0" encoding="UTF-8"?>
<Relationships xmlns="http://schemas.openxmlformats.org/package/2006/relationships"><Relationship Id="rId1" Type="http://schemas.openxmlformats.org/officeDocument/2006/relationships/image" Target="../media/image107.png"/><Relationship Id="rId2" Type="http://schemas.openxmlformats.org/officeDocument/2006/relationships/slideLayout" Target="../slideLayouts/slideLayout25.xml"/>
</Relationships>
</file>

<file path=ppt/slides/_rels/slide109.xml.rels><?xml version="1.0" encoding="UTF-8"?>
<Relationships xmlns="http://schemas.openxmlformats.org/package/2006/relationships"><Relationship Id="rId1" Type="http://schemas.openxmlformats.org/officeDocument/2006/relationships/image" Target="../media/image108.png"/><Relationship Id="rId2" Type="http://schemas.openxmlformats.org/officeDocument/2006/relationships/image" Target="../media/image109.png"/><Relationship Id="rId3" Type="http://schemas.openxmlformats.org/officeDocument/2006/relationships/image" Target="../media/image110.png"/><Relationship Id="rId4" Type="http://schemas.openxmlformats.org/officeDocument/2006/relationships/slideLayout" Target="../slideLayouts/slideLayout25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110.xml.rels><?xml version="1.0" encoding="UTF-8"?>
<Relationships xmlns="http://schemas.openxmlformats.org/package/2006/relationships"><Relationship Id="rId1" Type="http://schemas.openxmlformats.org/officeDocument/2006/relationships/image" Target="../media/image111.png"/><Relationship Id="rId2" Type="http://schemas.openxmlformats.org/officeDocument/2006/relationships/image" Target="../media/image112.png"/><Relationship Id="rId3" Type="http://schemas.openxmlformats.org/officeDocument/2006/relationships/image" Target="../media/image113.png"/><Relationship Id="rId4" Type="http://schemas.openxmlformats.org/officeDocument/2006/relationships/slideLayout" Target="../slideLayouts/slideLayout25.xml"/>
</Relationships>
</file>

<file path=ppt/slides/_rels/slide111.xml.rels><?xml version="1.0" encoding="UTF-8"?>
<Relationships xmlns="http://schemas.openxmlformats.org/package/2006/relationships"><Relationship Id="rId1" Type="http://schemas.openxmlformats.org/officeDocument/2006/relationships/image" Target="../media/image114.png"/><Relationship Id="rId2" Type="http://schemas.openxmlformats.org/officeDocument/2006/relationships/image" Target="../media/image115.png"/><Relationship Id="rId3" Type="http://schemas.openxmlformats.org/officeDocument/2006/relationships/slideLayout" Target="../slideLayouts/slideLayout25.xml"/>
</Relationships>
</file>

<file path=ppt/slides/_rels/slide1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113.xml.rels><?xml version="1.0" encoding="UTF-8"?>
<Relationships xmlns="http://schemas.openxmlformats.org/package/2006/relationships"><Relationship Id="rId1" Type="http://schemas.openxmlformats.org/officeDocument/2006/relationships/image" Target="../media/image116.png"/><Relationship Id="rId2" Type="http://schemas.openxmlformats.org/officeDocument/2006/relationships/slideLayout" Target="../slideLayouts/slideLayout25.xml"/>
</Relationships>
</file>

<file path=ppt/slides/_rels/slide114.xml.rels><?xml version="1.0" encoding="UTF-8"?>
<Relationships xmlns="http://schemas.openxmlformats.org/package/2006/relationships"><Relationship Id="rId1" Type="http://schemas.openxmlformats.org/officeDocument/2006/relationships/image" Target="../media/image117.png"/><Relationship Id="rId2" Type="http://schemas.openxmlformats.org/officeDocument/2006/relationships/slideLayout" Target="../slideLayouts/slideLayout25.xml"/>
</Relationships>
</file>

<file path=ppt/slides/_rels/slide115.xml.rels><?xml version="1.0" encoding="UTF-8"?>
<Relationships xmlns="http://schemas.openxmlformats.org/package/2006/relationships"><Relationship Id="rId1" Type="http://schemas.openxmlformats.org/officeDocument/2006/relationships/image" Target="../media/image118.png"/><Relationship Id="rId2" Type="http://schemas.openxmlformats.org/officeDocument/2006/relationships/slideLayout" Target="../slideLayouts/slideLayout25.xml"/>
</Relationships>
</file>

<file path=ppt/slides/_rels/slide116.xml.rels><?xml version="1.0" encoding="UTF-8"?>
<Relationships xmlns="http://schemas.openxmlformats.org/package/2006/relationships"><Relationship Id="rId1" Type="http://schemas.openxmlformats.org/officeDocument/2006/relationships/image" Target="../media/image119.png"/><Relationship Id="rId2" Type="http://schemas.openxmlformats.org/officeDocument/2006/relationships/image" Target="../media/image120.png"/><Relationship Id="rId3" Type="http://schemas.openxmlformats.org/officeDocument/2006/relationships/slideLayout" Target="../slideLayouts/slideLayout25.xml"/>
</Relationships>
</file>

<file path=ppt/slides/_rels/slide117.xml.rels><?xml version="1.0" encoding="UTF-8"?>
<Relationships xmlns="http://schemas.openxmlformats.org/package/2006/relationships"><Relationship Id="rId1" Type="http://schemas.openxmlformats.org/officeDocument/2006/relationships/image" Target="../media/image121.png"/><Relationship Id="rId2" Type="http://schemas.openxmlformats.org/officeDocument/2006/relationships/image" Target="../media/image122.png"/><Relationship Id="rId3" Type="http://schemas.openxmlformats.org/officeDocument/2006/relationships/slideLayout" Target="../slideLayouts/slideLayout25.xml"/>
</Relationships>
</file>

<file path=ppt/slides/_rels/slide118.xml.rels><?xml version="1.0" encoding="UTF-8"?>
<Relationships xmlns="http://schemas.openxmlformats.org/package/2006/relationships"><Relationship Id="rId1" Type="http://schemas.openxmlformats.org/officeDocument/2006/relationships/image" Target="../media/image123.png"/><Relationship Id="rId2" Type="http://schemas.openxmlformats.org/officeDocument/2006/relationships/image" Target="../media/image124.png"/><Relationship Id="rId3" Type="http://schemas.openxmlformats.org/officeDocument/2006/relationships/slideLayout" Target="../slideLayouts/slideLayout25.xml"/>
</Relationships>
</file>

<file path=ppt/slides/_rels/slide119.xml.rels><?xml version="1.0" encoding="UTF-8"?>
<Relationships xmlns="http://schemas.openxmlformats.org/package/2006/relationships"><Relationship Id="rId1" Type="http://schemas.openxmlformats.org/officeDocument/2006/relationships/image" Target="../media/image125.png"/><Relationship Id="rId2" Type="http://schemas.openxmlformats.org/officeDocument/2006/relationships/slideLayout" Target="../slideLayouts/slideLayout25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slideLayout" Target="../slideLayouts/slideLayout25.xml"/>
</Relationships>
</file>

<file path=ppt/slides/_rels/slide120.xml.rels><?xml version="1.0" encoding="UTF-8"?>
<Relationships xmlns="http://schemas.openxmlformats.org/package/2006/relationships"><Relationship Id="rId1" Type="http://schemas.openxmlformats.org/officeDocument/2006/relationships/image" Target="../media/image126.png"/><Relationship Id="rId2" Type="http://schemas.openxmlformats.org/officeDocument/2006/relationships/image" Target="../media/image127.png"/><Relationship Id="rId3" Type="http://schemas.openxmlformats.org/officeDocument/2006/relationships/slideLayout" Target="../slideLayouts/slideLayout25.xml"/>
</Relationships>
</file>

<file path=ppt/slides/_rels/slide121.xml.rels><?xml version="1.0" encoding="UTF-8"?>
<Relationships xmlns="http://schemas.openxmlformats.org/package/2006/relationships"><Relationship Id="rId1" Type="http://schemas.openxmlformats.org/officeDocument/2006/relationships/image" Target="../media/image128.png"/><Relationship Id="rId2" Type="http://schemas.openxmlformats.org/officeDocument/2006/relationships/slideLayout" Target="../slideLayouts/slideLayout25.xml"/>
</Relationships>
</file>

<file path=ppt/slides/_rels/slide122.xml.rels><?xml version="1.0" encoding="UTF-8"?>
<Relationships xmlns="http://schemas.openxmlformats.org/package/2006/relationships"><Relationship Id="rId1" Type="http://schemas.openxmlformats.org/officeDocument/2006/relationships/image" Target="../media/image129.png"/><Relationship Id="rId2" Type="http://schemas.openxmlformats.org/officeDocument/2006/relationships/slideLayout" Target="../slideLayouts/slideLayout25.xml"/>
</Relationships>
</file>

<file path=ppt/slides/_rels/slide123.xml.rels><?xml version="1.0" encoding="UTF-8"?>
<Relationships xmlns="http://schemas.openxmlformats.org/package/2006/relationships"><Relationship Id="rId1" Type="http://schemas.openxmlformats.org/officeDocument/2006/relationships/image" Target="../media/image130.png"/><Relationship Id="rId2" Type="http://schemas.openxmlformats.org/officeDocument/2006/relationships/slideLayout" Target="../slideLayouts/slideLayout25.xml"/>
</Relationships>
</file>

<file path=ppt/slides/_rels/slide124.xml.rels><?xml version="1.0" encoding="UTF-8"?>
<Relationships xmlns="http://schemas.openxmlformats.org/package/2006/relationships"><Relationship Id="rId1" Type="http://schemas.openxmlformats.org/officeDocument/2006/relationships/image" Target="../media/image131.png"/><Relationship Id="rId2" Type="http://schemas.openxmlformats.org/officeDocument/2006/relationships/slideLayout" Target="../slideLayouts/slideLayout25.xml"/>
</Relationships>
</file>

<file path=ppt/slides/_rels/slide125.xml.rels><?xml version="1.0" encoding="UTF-8"?>
<Relationships xmlns="http://schemas.openxmlformats.org/package/2006/relationships"><Relationship Id="rId1" Type="http://schemas.openxmlformats.org/officeDocument/2006/relationships/image" Target="../media/image132.png"/><Relationship Id="rId2" Type="http://schemas.openxmlformats.org/officeDocument/2006/relationships/image" Target="../media/image133.png"/><Relationship Id="rId3" Type="http://schemas.openxmlformats.org/officeDocument/2006/relationships/slideLayout" Target="../slideLayouts/slideLayout25.xml"/>
</Relationships>
</file>

<file path=ppt/slides/_rels/slide126.xml.rels><?xml version="1.0" encoding="UTF-8"?>
<Relationships xmlns="http://schemas.openxmlformats.org/package/2006/relationships"><Relationship Id="rId1" Type="http://schemas.openxmlformats.org/officeDocument/2006/relationships/image" Target="../media/image134.png"/><Relationship Id="rId2" Type="http://schemas.openxmlformats.org/officeDocument/2006/relationships/slideLayout" Target="../slideLayouts/slideLayout25.xml"/>
</Relationships>
</file>

<file path=ppt/slides/_rels/slide127.xml.rels><?xml version="1.0" encoding="UTF-8"?>
<Relationships xmlns="http://schemas.openxmlformats.org/package/2006/relationships"><Relationship Id="rId1" Type="http://schemas.openxmlformats.org/officeDocument/2006/relationships/image" Target="../media/image135.png"/><Relationship Id="rId2" Type="http://schemas.openxmlformats.org/officeDocument/2006/relationships/slideLayout" Target="../slideLayouts/slideLayout25.xml"/>
</Relationships>
</file>

<file path=ppt/slides/_rels/slide128.xml.rels><?xml version="1.0" encoding="UTF-8"?>
<Relationships xmlns="http://schemas.openxmlformats.org/package/2006/relationships"><Relationship Id="rId1" Type="http://schemas.openxmlformats.org/officeDocument/2006/relationships/image" Target="../media/image136.png"/><Relationship Id="rId2" Type="http://schemas.openxmlformats.org/officeDocument/2006/relationships/slideLayout" Target="../slideLayouts/slideLayout25.xml"/>
</Relationships>
</file>

<file path=ppt/slides/_rels/slide129.xml.rels><?xml version="1.0" encoding="UTF-8"?>
<Relationships xmlns="http://schemas.openxmlformats.org/package/2006/relationships"><Relationship Id="rId1" Type="http://schemas.openxmlformats.org/officeDocument/2006/relationships/image" Target="../media/image137.png"/><Relationship Id="rId2" Type="http://schemas.openxmlformats.org/officeDocument/2006/relationships/image" Target="../media/image138.png"/><Relationship Id="rId3" Type="http://schemas.openxmlformats.org/officeDocument/2006/relationships/image" Target="../media/image139.png"/><Relationship Id="rId4" Type="http://schemas.openxmlformats.org/officeDocument/2006/relationships/slideLayout" Target="../slideLayouts/slideLayout25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slideLayout" Target="../slideLayouts/slideLayout25.xml"/>
</Relationships>
</file>

<file path=ppt/slides/_rels/slide1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1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133.xml.rels><?xml version="1.0" encoding="UTF-8"?>
<Relationships xmlns="http://schemas.openxmlformats.org/package/2006/relationships"><Relationship Id="rId1" Type="http://schemas.openxmlformats.org/officeDocument/2006/relationships/image" Target="../media/image140.png"/><Relationship Id="rId2" Type="http://schemas.openxmlformats.org/officeDocument/2006/relationships/slideLayout" Target="../slideLayouts/slideLayout25.xml"/>
</Relationships>
</file>

<file path=ppt/slides/_rels/slide134.xml.rels><?xml version="1.0" encoding="UTF-8"?>
<Relationships xmlns="http://schemas.openxmlformats.org/package/2006/relationships"><Relationship Id="rId1" Type="http://schemas.openxmlformats.org/officeDocument/2006/relationships/image" Target="../media/image141.png"/><Relationship Id="rId2" Type="http://schemas.openxmlformats.org/officeDocument/2006/relationships/slideLayout" Target="../slideLayouts/slideLayout25.xml"/>
</Relationships>
</file>

<file path=ppt/slides/_rels/slide135.xml.rels><?xml version="1.0" encoding="UTF-8"?>
<Relationships xmlns="http://schemas.openxmlformats.org/package/2006/relationships"><Relationship Id="rId1" Type="http://schemas.openxmlformats.org/officeDocument/2006/relationships/image" Target="../media/image142.png"/><Relationship Id="rId2" Type="http://schemas.openxmlformats.org/officeDocument/2006/relationships/slideLayout" Target="../slideLayouts/slideLayout25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40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2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image" Target="../media/image22.png"/><Relationship Id="rId3" Type="http://schemas.openxmlformats.org/officeDocument/2006/relationships/slideLayout" Target="../slideLayouts/slideLayout25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25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25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image" Target="../media/image26.png"/><Relationship Id="rId3" Type="http://schemas.openxmlformats.org/officeDocument/2006/relationships/slideLayout" Target="../slideLayouts/slideLayout2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25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25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40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25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25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25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25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25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2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25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image" Target="../media/image37.jpeg"/><Relationship Id="rId3" Type="http://schemas.openxmlformats.org/officeDocument/2006/relationships/image" Target="../media/image38.jpeg"/><Relationship Id="rId4" Type="http://schemas.openxmlformats.org/officeDocument/2006/relationships/image" Target="../media/image39.jpeg"/><Relationship Id="rId5" Type="http://schemas.openxmlformats.org/officeDocument/2006/relationships/slideLayout" Target="../slideLayouts/slideLayout25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slideLayout" Target="../slideLayouts/slideLayout25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slideLayout" Target="../slideLayouts/slideLayout25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image" Target="../media/image43.png"/><Relationship Id="rId3" Type="http://schemas.openxmlformats.org/officeDocument/2006/relationships/slideLayout" Target="../slideLayouts/slideLayout25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slideLayout" Target="../slideLayouts/slideLayout25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slideLayout" Target="../slideLayouts/slideLayout25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slideLayout" Target="../slideLayouts/slideLayout2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25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hyperlink" Target="https://aws.amazon.com/cli/" TargetMode="External"/><Relationship Id="rId2" Type="http://schemas.openxmlformats.org/officeDocument/2006/relationships/image" Target="../media/image47.png"/><Relationship Id="rId3" Type="http://schemas.openxmlformats.org/officeDocument/2006/relationships/image" Target="../media/image48.png"/><Relationship Id="rId4" Type="http://schemas.openxmlformats.org/officeDocument/2006/relationships/slideLayout" Target="../slideLayouts/slideLayout25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slideLayout" Target="../slideLayouts/slideLayout25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slideLayout" Target="../slideLayouts/slideLayout25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image" Target="../media/image51.png"/><Relationship Id="rId2" Type="http://schemas.openxmlformats.org/officeDocument/2006/relationships/image" Target="../media/image52.png"/><Relationship Id="rId3" Type="http://schemas.openxmlformats.org/officeDocument/2006/relationships/slideLayout" Target="../slideLayouts/slideLayout25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53.png"/><Relationship Id="rId2" Type="http://schemas.openxmlformats.org/officeDocument/2006/relationships/slideLayout" Target="../slideLayouts/slideLayout25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25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image" Target="../media/image54.png"/><Relationship Id="rId2" Type="http://schemas.openxmlformats.org/officeDocument/2006/relationships/slideLayout" Target="../slideLayouts/slideLayout25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image" Target="../media/image55.png"/><Relationship Id="rId2" Type="http://schemas.openxmlformats.org/officeDocument/2006/relationships/slideLayout" Target="../slideLayouts/slideLayout25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image" Target="../media/image56.png"/><Relationship Id="rId2" Type="http://schemas.openxmlformats.org/officeDocument/2006/relationships/slideLayout" Target="../slideLayouts/slideLayout25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image" Target="../media/image57.png"/><Relationship Id="rId2" Type="http://schemas.openxmlformats.org/officeDocument/2006/relationships/slideLayout" Target="../slideLayouts/slideLayout25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image" Target="../media/image58.png"/><Relationship Id="rId2" Type="http://schemas.openxmlformats.org/officeDocument/2006/relationships/slideLayout" Target="../slideLayouts/slideLayout25.xml"/>
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image" Target="../media/image59.png"/><Relationship Id="rId2" Type="http://schemas.openxmlformats.org/officeDocument/2006/relationships/slideLayout" Target="../slideLayouts/slideLayout25.xml"/>
</Relationships>
</file>

<file path=ppt/slides/_rels/slide58.xml.rels><?xml version="1.0" encoding="UTF-8"?>
<Relationships xmlns="http://schemas.openxmlformats.org/package/2006/relationships"><Relationship Id="rId1" Type="http://schemas.openxmlformats.org/officeDocument/2006/relationships/image" Target="../media/image60.png"/><Relationship Id="rId2" Type="http://schemas.openxmlformats.org/officeDocument/2006/relationships/slideLayout" Target="../slideLayouts/slideLayout25.xml"/>
</Relationships>
</file>

<file path=ppt/slides/_rels/slide59.xml.rels><?xml version="1.0" encoding="UTF-8"?>
<Relationships xmlns="http://schemas.openxmlformats.org/package/2006/relationships"><Relationship Id="rId1" Type="http://schemas.openxmlformats.org/officeDocument/2006/relationships/image" Target="../media/image61.png"/><Relationship Id="rId2" Type="http://schemas.openxmlformats.org/officeDocument/2006/relationships/image" Target="../media/image62.png"/><Relationship Id="rId3" Type="http://schemas.openxmlformats.org/officeDocument/2006/relationships/slideLayout" Target="../slideLayouts/slideLayout2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25.xml"/>
</Relationships>
</file>

<file path=ppt/slides/_rels/slide60.xml.rels><?xml version="1.0" encoding="UTF-8"?>
<Relationships xmlns="http://schemas.openxmlformats.org/package/2006/relationships"><Relationship Id="rId1" Type="http://schemas.openxmlformats.org/officeDocument/2006/relationships/image" Target="../media/image63.png"/><Relationship Id="rId2" Type="http://schemas.openxmlformats.org/officeDocument/2006/relationships/slideLayout" Target="../slideLayouts/slideLayout25.xml"/>
</Relationships>
</file>

<file path=ppt/slides/_rels/slide61.xml.rels><?xml version="1.0" encoding="UTF-8"?>
<Relationships xmlns="http://schemas.openxmlformats.org/package/2006/relationships"><Relationship Id="rId1" Type="http://schemas.openxmlformats.org/officeDocument/2006/relationships/image" Target="../media/image64.png"/><Relationship Id="rId2" Type="http://schemas.openxmlformats.org/officeDocument/2006/relationships/image" Target="../media/image65.png"/><Relationship Id="rId3" Type="http://schemas.openxmlformats.org/officeDocument/2006/relationships/slideLayout" Target="../slideLayouts/slideLayout25.xml"/>
</Relationships>
</file>

<file path=ppt/slides/_rels/slide62.xml.rels><?xml version="1.0" encoding="UTF-8"?>
<Relationships xmlns="http://schemas.openxmlformats.org/package/2006/relationships"><Relationship Id="rId1" Type="http://schemas.openxmlformats.org/officeDocument/2006/relationships/image" Target="../media/image66.png"/><Relationship Id="rId2" Type="http://schemas.openxmlformats.org/officeDocument/2006/relationships/image" Target="../media/image67.png"/><Relationship Id="rId3" Type="http://schemas.openxmlformats.org/officeDocument/2006/relationships/image" Target="../media/image68.png"/><Relationship Id="rId4" Type="http://schemas.openxmlformats.org/officeDocument/2006/relationships/slideLayout" Target="../slideLayouts/slideLayout25.xml"/>
</Relationships>
</file>

<file path=ppt/slides/_rels/slide63.xml.rels><?xml version="1.0" encoding="UTF-8"?>
<Relationships xmlns="http://schemas.openxmlformats.org/package/2006/relationships"><Relationship Id="rId1" Type="http://schemas.openxmlformats.org/officeDocument/2006/relationships/image" Target="../media/image69.png"/><Relationship Id="rId2" Type="http://schemas.openxmlformats.org/officeDocument/2006/relationships/slideLayout" Target="../slideLayouts/slideLayout25.xml"/>
</Relationships>
</file>

<file path=ppt/slides/_rels/slide64.xml.rels><?xml version="1.0" encoding="UTF-8"?>
<Relationships xmlns="http://schemas.openxmlformats.org/package/2006/relationships"><Relationship Id="rId1" Type="http://schemas.openxmlformats.org/officeDocument/2006/relationships/image" Target="../media/image70.png"/><Relationship Id="rId2" Type="http://schemas.openxmlformats.org/officeDocument/2006/relationships/image" Target="../media/image71.png"/><Relationship Id="rId3" Type="http://schemas.openxmlformats.org/officeDocument/2006/relationships/image" Target="../media/image72.png"/><Relationship Id="rId4" Type="http://schemas.openxmlformats.org/officeDocument/2006/relationships/slideLayout" Target="../slideLayouts/slideLayout25.xml"/>
</Relationships>
</file>

<file path=ppt/slides/_rels/slide65.xml.rels><?xml version="1.0" encoding="UTF-8"?>
<Relationships xmlns="http://schemas.openxmlformats.org/package/2006/relationships"><Relationship Id="rId1" Type="http://schemas.openxmlformats.org/officeDocument/2006/relationships/image" Target="../media/image73.png"/><Relationship Id="rId2" Type="http://schemas.openxmlformats.org/officeDocument/2006/relationships/image" Target="../media/image74.png"/><Relationship Id="rId3" Type="http://schemas.openxmlformats.org/officeDocument/2006/relationships/slideLayout" Target="../slideLayouts/slideLayout25.xml"/>
</Relationships>
</file>

<file path=ppt/slides/_rels/slide66.xml.rels><?xml version="1.0" encoding="UTF-8"?>
<Relationships xmlns="http://schemas.openxmlformats.org/package/2006/relationships"><Relationship Id="rId1" Type="http://schemas.openxmlformats.org/officeDocument/2006/relationships/image" Target="../media/image75.png"/><Relationship Id="rId2" Type="http://schemas.openxmlformats.org/officeDocument/2006/relationships/image" Target="../media/image76.png"/><Relationship Id="rId3" Type="http://schemas.openxmlformats.org/officeDocument/2006/relationships/slideLayout" Target="../slideLayouts/slideLayout25.xml"/>
</Relationships>
</file>

<file path=ppt/slides/_rels/slide67.xml.rels><?xml version="1.0" encoding="UTF-8"?>
<Relationships xmlns="http://schemas.openxmlformats.org/package/2006/relationships"><Relationship Id="rId1" Type="http://schemas.openxmlformats.org/officeDocument/2006/relationships/image" Target="../media/image77.png"/><Relationship Id="rId2" Type="http://schemas.openxmlformats.org/officeDocument/2006/relationships/slideLayout" Target="../slideLayouts/slideLayout25.xml"/>
</Relationships>
</file>

<file path=ppt/slides/_rels/slide68.xml.rels><?xml version="1.0" encoding="UTF-8"?>
<Relationships xmlns="http://schemas.openxmlformats.org/package/2006/relationships"><Relationship Id="rId1" Type="http://schemas.openxmlformats.org/officeDocument/2006/relationships/image" Target="../media/image78.png"/><Relationship Id="rId2" Type="http://schemas.openxmlformats.org/officeDocument/2006/relationships/slideLayout" Target="../slideLayouts/slideLayout25.xml"/>
</Relationships>
</file>

<file path=ppt/slides/_rels/slide6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25.xml"/>
</Relationships>
</file>

<file path=ppt/slides/_rels/slide7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7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7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73.xml.rels><?xml version="1.0" encoding="UTF-8"?>
<Relationships xmlns="http://schemas.openxmlformats.org/package/2006/relationships"><Relationship Id="rId1" Type="http://schemas.openxmlformats.org/officeDocument/2006/relationships/image" Target="../media/image79.png"/><Relationship Id="rId2" Type="http://schemas.openxmlformats.org/officeDocument/2006/relationships/slideLayout" Target="../slideLayouts/slideLayout25.xml"/>
</Relationships>
</file>

<file path=ppt/slides/_rels/slide7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7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76.xml.rels><?xml version="1.0" encoding="UTF-8"?>
<Relationships xmlns="http://schemas.openxmlformats.org/package/2006/relationships"><Relationship Id="rId1" Type="http://schemas.openxmlformats.org/officeDocument/2006/relationships/image" Target="../media/image80.png"/><Relationship Id="rId2" Type="http://schemas.openxmlformats.org/officeDocument/2006/relationships/slideLayout" Target="../slideLayouts/slideLayout25.xml"/>
</Relationships>
</file>

<file path=ppt/slides/_rels/slide7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7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7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8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8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82.xml.rels><?xml version="1.0" encoding="UTF-8"?>
<Relationships xmlns="http://schemas.openxmlformats.org/package/2006/relationships"><Relationship Id="rId1" Type="http://schemas.openxmlformats.org/officeDocument/2006/relationships/hyperlink" Target="https://linuxhint.com/transfer-files-ec2-instance/" TargetMode="External"/><Relationship Id="rId2" Type="http://schemas.openxmlformats.org/officeDocument/2006/relationships/slideLayout" Target="../slideLayouts/slideLayout25.xml"/>
</Relationships>
</file>

<file path=ppt/slides/_rels/slide83.xml.rels><?xml version="1.0" encoding="UTF-8"?>
<Relationships xmlns="http://schemas.openxmlformats.org/package/2006/relationships"><Relationship Id="rId1" Type="http://schemas.openxmlformats.org/officeDocument/2006/relationships/image" Target="../media/image81.png"/><Relationship Id="rId2" Type="http://schemas.openxmlformats.org/officeDocument/2006/relationships/slideLayout" Target="../slideLayouts/slideLayout25.xml"/>
</Relationships>
</file>

<file path=ppt/slides/_rels/slide84.xml.rels><?xml version="1.0" encoding="UTF-8"?>
<Relationships xmlns="http://schemas.openxmlformats.org/package/2006/relationships"><Relationship Id="rId1" Type="http://schemas.openxmlformats.org/officeDocument/2006/relationships/image" Target="../media/image82.png"/><Relationship Id="rId2" Type="http://schemas.openxmlformats.org/officeDocument/2006/relationships/slideLayout" Target="../slideLayouts/slideLayout25.xml"/>
</Relationships>
</file>

<file path=ppt/slides/_rels/slide8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8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8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88.xml.rels><?xml version="1.0" encoding="UTF-8"?>
<Relationships xmlns="http://schemas.openxmlformats.org/package/2006/relationships"><Relationship Id="rId1" Type="http://schemas.openxmlformats.org/officeDocument/2006/relationships/image" Target="../media/image83.png"/><Relationship Id="rId2" Type="http://schemas.openxmlformats.org/officeDocument/2006/relationships/slideLayout" Target="../slideLayouts/slideLayout25.xml"/>
</Relationships>
</file>

<file path=ppt/slides/_rels/slide89.xml.rels><?xml version="1.0" encoding="UTF-8"?>
<Relationships xmlns="http://schemas.openxmlformats.org/package/2006/relationships"><Relationship Id="rId1" Type="http://schemas.openxmlformats.org/officeDocument/2006/relationships/image" Target="../media/image84.png"/><Relationship Id="rId2" Type="http://schemas.openxmlformats.org/officeDocument/2006/relationships/slideLayout" Target="../slideLayouts/slideLayout25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25.xml"/>
</Relationships>
</file>

<file path=ppt/slides/_rels/slide9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9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9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9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9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9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9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97.xml.rels><?xml version="1.0" encoding="UTF-8"?>
<Relationships xmlns="http://schemas.openxmlformats.org/package/2006/relationships"><Relationship Id="rId1" Type="http://schemas.openxmlformats.org/officeDocument/2006/relationships/image" Target="../media/image85.png"/><Relationship Id="rId2" Type="http://schemas.openxmlformats.org/officeDocument/2006/relationships/slideLayout" Target="../slideLayouts/slideLayout25.xml"/>
</Relationships>
</file>

<file path=ppt/slides/_rels/slide98.xml.rels><?xml version="1.0" encoding="UTF-8"?>
<Relationships xmlns="http://schemas.openxmlformats.org/package/2006/relationships"><Relationship Id="rId1" Type="http://schemas.openxmlformats.org/officeDocument/2006/relationships/image" Target="../media/image86.png"/><Relationship Id="rId2" Type="http://schemas.openxmlformats.org/officeDocument/2006/relationships/slideLayout" Target="../slideLayouts/slideLayout25.xml"/>
</Relationships>
</file>

<file path=ppt/slides/_rels/slide99.xml.rels><?xml version="1.0" encoding="UTF-8"?>
<Relationships xmlns="http://schemas.openxmlformats.org/package/2006/relationships"><Relationship Id="rId1" Type="http://schemas.openxmlformats.org/officeDocument/2006/relationships/image" Target="../media/image87.png"/><Relationship Id="rId2" Type="http://schemas.openxmlformats.org/officeDocument/2006/relationships/slideLayout" Target="../slideLayouts/slideLayout2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 algn="ctr">
              <a:lnSpc>
                <a:spcPct val="90000"/>
              </a:lnSpc>
              <a:buNone/>
            </a:pPr>
            <a:r>
              <a:rPr b="0" lang="en-IN" sz="6000" spc="-1" strike="noStrike">
                <a:solidFill>
                  <a:srgbClr val="000000"/>
                </a:solidFill>
                <a:latin typeface="Calibri Light"/>
              </a:rPr>
              <a:t>Amazon Web Services (AWS)</a:t>
            </a:r>
            <a:endParaRPr b="0" lang="en-US" sz="6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6" name="PlaceHolder 2"/>
          <p:cNvSpPr>
            <a:spLocks noGrp="1"/>
          </p:cNvSpPr>
          <p:nvPr>
            <p:ph type="subTitle"/>
          </p:nvPr>
        </p:nvSpPr>
        <p:spPr>
          <a:xfrm>
            <a:off x="1523880" y="3602160"/>
            <a:ext cx="9143640" cy="16552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IN" sz="2400" spc="-1" strike="noStrike">
                <a:solidFill>
                  <a:srgbClr val="000000"/>
                </a:solidFill>
                <a:latin typeface="Calibri"/>
              </a:rPr>
              <a:t>Atul Kahate</a:t>
            </a:r>
            <a:endParaRPr b="0" lang="en-IN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>
              <a:lnSpc>
                <a:spcPct val="90000"/>
              </a:lnSpc>
              <a:buNone/>
            </a:pPr>
            <a:r>
              <a:rPr b="0" lang="en-IN" sz="6000" spc="-1" strike="noStrike">
                <a:solidFill>
                  <a:srgbClr val="000000"/>
                </a:solidFill>
                <a:latin typeface="Calibri Light"/>
              </a:rPr>
              <a:t>Identity and Access Management (IAM)</a:t>
            </a:r>
            <a:endParaRPr b="0" lang="en-US" sz="6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IN" sz="4400" spc="-1" strike="noStrike">
                <a:solidFill>
                  <a:srgbClr val="000000"/>
                </a:solidFill>
                <a:latin typeface="Calibri Light"/>
              </a:rPr>
              <a:t>Load Balancing Hands-on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49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800" spc="-1" strike="noStrike">
                <a:solidFill>
                  <a:srgbClr val="000000"/>
                </a:solidFill>
                <a:latin typeface="Calibri"/>
              </a:rPr>
              <a:t>Launch an instance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450" name="Picture 4" descr=""/>
          <p:cNvPicPr/>
          <p:nvPr/>
        </p:nvPicPr>
        <p:blipFill>
          <a:blip r:embed="rId1"/>
          <a:stretch/>
        </p:blipFill>
        <p:spPr>
          <a:xfrm>
            <a:off x="5982840" y="1181520"/>
            <a:ext cx="5537160" cy="825120"/>
          </a:xfrm>
          <a:prstGeom prst="rect">
            <a:avLst/>
          </a:prstGeom>
          <a:ln w="0">
            <a:noFill/>
          </a:ln>
        </p:spPr>
      </p:pic>
      <p:pic>
        <p:nvPicPr>
          <p:cNvPr id="451" name="Picture 6" descr=""/>
          <p:cNvPicPr/>
          <p:nvPr/>
        </p:nvPicPr>
        <p:blipFill>
          <a:blip r:embed="rId2"/>
          <a:stretch/>
        </p:blipFill>
        <p:spPr>
          <a:xfrm>
            <a:off x="1196280" y="2337480"/>
            <a:ext cx="945720" cy="1955520"/>
          </a:xfrm>
          <a:prstGeom prst="rect">
            <a:avLst/>
          </a:prstGeom>
          <a:ln w="0">
            <a:noFill/>
          </a:ln>
        </p:spPr>
      </p:pic>
      <p:pic>
        <p:nvPicPr>
          <p:cNvPr id="452" name="Picture 8" descr=""/>
          <p:cNvPicPr/>
          <p:nvPr/>
        </p:nvPicPr>
        <p:blipFill>
          <a:blip r:embed="rId3"/>
          <a:stretch/>
        </p:blipFill>
        <p:spPr>
          <a:xfrm>
            <a:off x="5970240" y="2006640"/>
            <a:ext cx="5549760" cy="844200"/>
          </a:xfrm>
          <a:prstGeom prst="rect">
            <a:avLst/>
          </a:prstGeom>
          <a:ln w="0">
            <a:noFill/>
          </a:ln>
        </p:spPr>
      </p:pic>
      <p:pic>
        <p:nvPicPr>
          <p:cNvPr id="453" name="Picture 10" descr=""/>
          <p:cNvPicPr/>
          <p:nvPr/>
        </p:nvPicPr>
        <p:blipFill>
          <a:blip r:embed="rId4"/>
          <a:stretch/>
        </p:blipFill>
        <p:spPr>
          <a:xfrm>
            <a:off x="2500560" y="2712960"/>
            <a:ext cx="7429680" cy="1803240"/>
          </a:xfrm>
          <a:prstGeom prst="rect">
            <a:avLst/>
          </a:prstGeom>
          <a:ln w="0">
            <a:noFill/>
          </a:ln>
        </p:spPr>
      </p:pic>
      <p:pic>
        <p:nvPicPr>
          <p:cNvPr id="454" name="Picture 12" descr=""/>
          <p:cNvPicPr/>
          <p:nvPr/>
        </p:nvPicPr>
        <p:blipFill>
          <a:blip r:embed="rId5"/>
          <a:stretch/>
        </p:blipFill>
        <p:spPr>
          <a:xfrm>
            <a:off x="381240" y="4574520"/>
            <a:ext cx="5626080" cy="2177640"/>
          </a:xfrm>
          <a:prstGeom prst="rect">
            <a:avLst/>
          </a:prstGeom>
          <a:ln w="0">
            <a:noFill/>
          </a:ln>
        </p:spPr>
      </p:pic>
      <p:pic>
        <p:nvPicPr>
          <p:cNvPr id="455" name="Picture 14" descr=""/>
          <p:cNvPicPr/>
          <p:nvPr/>
        </p:nvPicPr>
        <p:blipFill>
          <a:blip r:embed="rId6"/>
          <a:stretch/>
        </p:blipFill>
        <p:spPr>
          <a:xfrm>
            <a:off x="5897520" y="4516200"/>
            <a:ext cx="6559560" cy="2741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IN" sz="4400" spc="-1" strike="noStrike">
                <a:solidFill>
                  <a:srgbClr val="000000"/>
                </a:solidFill>
                <a:latin typeface="Calibri Light"/>
              </a:rPr>
              <a:t>Launch another Instance and test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57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800" spc="-1" strike="noStrike">
                <a:solidFill>
                  <a:srgbClr val="000000"/>
                </a:solidFill>
                <a:latin typeface="Calibri"/>
              </a:rPr>
              <a:t>Same characteristics as the first one, the subnet should be us-east-1b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800" spc="-1" strike="noStrike">
                <a:solidFill>
                  <a:srgbClr val="000000"/>
                </a:solidFill>
                <a:latin typeface="Calibri"/>
              </a:rPr>
              <a:t>Check both in the browser 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IN" sz="4400" spc="-1" strike="noStrike">
                <a:solidFill>
                  <a:srgbClr val="000000"/>
                </a:solidFill>
                <a:latin typeface="Calibri Light"/>
              </a:rPr>
              <a:t>ALB Creation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59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800" spc="-1" strike="noStrike">
                <a:solidFill>
                  <a:srgbClr val="000000"/>
                </a:solidFill>
                <a:latin typeface="Calibri"/>
              </a:rPr>
              <a:t>Select Load Balancers from the Load Balancing option on the left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800" spc="-1" strike="noStrike">
                <a:solidFill>
                  <a:srgbClr val="000000"/>
                </a:solidFill>
                <a:latin typeface="Calibri"/>
              </a:rPr>
              <a:t>Click Create button for Application Load Balancer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800" spc="-1" strike="noStrike">
                <a:solidFill>
                  <a:srgbClr val="000000"/>
                </a:solidFill>
                <a:latin typeface="Calibri"/>
              </a:rPr>
              <a:t>Under Mappings: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460" name="Picture 4" descr=""/>
          <p:cNvPicPr/>
          <p:nvPr/>
        </p:nvPicPr>
        <p:blipFill>
          <a:blip r:embed="rId1"/>
          <a:stretch/>
        </p:blipFill>
        <p:spPr>
          <a:xfrm>
            <a:off x="10604520" y="1690560"/>
            <a:ext cx="1498320" cy="628200"/>
          </a:xfrm>
          <a:prstGeom prst="rect">
            <a:avLst/>
          </a:prstGeom>
          <a:ln w="0">
            <a:noFill/>
          </a:ln>
        </p:spPr>
      </p:pic>
      <p:pic>
        <p:nvPicPr>
          <p:cNvPr id="461" name="Picture 6" descr=""/>
          <p:cNvPicPr/>
          <p:nvPr/>
        </p:nvPicPr>
        <p:blipFill>
          <a:blip r:embed="rId2"/>
          <a:stretch/>
        </p:blipFill>
        <p:spPr>
          <a:xfrm>
            <a:off x="1351440" y="2337480"/>
            <a:ext cx="1618920" cy="526680"/>
          </a:xfrm>
          <a:prstGeom prst="rect">
            <a:avLst/>
          </a:prstGeom>
          <a:ln w="0">
            <a:noFill/>
          </a:ln>
        </p:spPr>
      </p:pic>
      <p:pic>
        <p:nvPicPr>
          <p:cNvPr id="462" name="Picture 8" descr=""/>
          <p:cNvPicPr/>
          <p:nvPr/>
        </p:nvPicPr>
        <p:blipFill>
          <a:blip r:embed="rId3"/>
          <a:stretch/>
        </p:blipFill>
        <p:spPr>
          <a:xfrm>
            <a:off x="8652240" y="2523960"/>
            <a:ext cx="2025360" cy="983880"/>
          </a:xfrm>
          <a:prstGeom prst="rect">
            <a:avLst/>
          </a:prstGeom>
          <a:ln w="0">
            <a:noFill/>
          </a:ln>
        </p:spPr>
      </p:pic>
      <p:pic>
        <p:nvPicPr>
          <p:cNvPr id="463" name="Picture 10" descr=""/>
          <p:cNvPicPr/>
          <p:nvPr/>
        </p:nvPicPr>
        <p:blipFill>
          <a:blip r:embed="rId4"/>
          <a:stretch/>
        </p:blipFill>
        <p:spPr>
          <a:xfrm>
            <a:off x="3790080" y="3277440"/>
            <a:ext cx="3534840" cy="31510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IN" sz="4400" spc="-1" strike="noStrike">
                <a:solidFill>
                  <a:srgbClr val="000000"/>
                </a:solidFill>
                <a:latin typeface="Calibri Light"/>
              </a:rPr>
              <a:t>Security Groups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65" name="PlaceHolder 2"/>
          <p:cNvSpPr>
            <a:spLocks noGrp="1"/>
          </p:cNvSpPr>
          <p:nvPr>
            <p:ph/>
          </p:nvPr>
        </p:nvSpPr>
        <p:spPr>
          <a:xfrm>
            <a:off x="838080" y="180504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800" spc="-1" strike="noStrike">
                <a:solidFill>
                  <a:srgbClr val="000000"/>
                </a:solidFill>
                <a:latin typeface="Calibri"/>
              </a:rPr>
              <a:t>Click on Create new security group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800" spc="-1" strike="noStrike">
                <a:solidFill>
                  <a:srgbClr val="000000"/>
                </a:solidFill>
                <a:latin typeface="Calibri"/>
              </a:rPr>
              <a:t>Come back to Load Balancers and 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IN" sz="2800" spc="-1" strike="noStrike">
                <a:solidFill>
                  <a:srgbClr val="000000"/>
                </a:solidFill>
                <a:latin typeface="Calibri"/>
              </a:rPr>
              <a:t>           </a:t>
            </a:r>
            <a:r>
              <a:rPr b="0" lang="en-IN" sz="2800" spc="-1" strike="noStrike">
                <a:solidFill>
                  <a:srgbClr val="000000"/>
                </a:solidFill>
                <a:latin typeface="Calibri"/>
              </a:rPr>
              <a:t>select the new SG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466" name="Picture 4" descr=""/>
          <p:cNvPicPr/>
          <p:nvPr/>
        </p:nvPicPr>
        <p:blipFill>
          <a:blip r:embed="rId1"/>
          <a:stretch/>
        </p:blipFill>
        <p:spPr>
          <a:xfrm>
            <a:off x="8361000" y="938160"/>
            <a:ext cx="2209680" cy="1618920"/>
          </a:xfrm>
          <a:prstGeom prst="rect">
            <a:avLst/>
          </a:prstGeom>
          <a:ln w="0">
            <a:noFill/>
          </a:ln>
        </p:spPr>
      </p:pic>
      <p:pic>
        <p:nvPicPr>
          <p:cNvPr id="467" name="Picture 6" descr=""/>
          <p:cNvPicPr/>
          <p:nvPr/>
        </p:nvPicPr>
        <p:blipFill>
          <a:blip r:embed="rId2"/>
          <a:stretch/>
        </p:blipFill>
        <p:spPr>
          <a:xfrm>
            <a:off x="1107360" y="2240640"/>
            <a:ext cx="6083280" cy="2247480"/>
          </a:xfrm>
          <a:prstGeom prst="rect">
            <a:avLst/>
          </a:prstGeom>
          <a:ln w="0">
            <a:noFill/>
          </a:ln>
        </p:spPr>
      </p:pic>
      <p:pic>
        <p:nvPicPr>
          <p:cNvPr id="468" name="Picture 8" descr=""/>
          <p:cNvPicPr/>
          <p:nvPr/>
        </p:nvPicPr>
        <p:blipFill>
          <a:blip r:embed="rId3"/>
          <a:stretch/>
        </p:blipFill>
        <p:spPr>
          <a:xfrm>
            <a:off x="7715160" y="3130560"/>
            <a:ext cx="1981080" cy="736200"/>
          </a:xfrm>
          <a:prstGeom prst="rect">
            <a:avLst/>
          </a:prstGeom>
          <a:ln w="0">
            <a:noFill/>
          </a:ln>
        </p:spPr>
      </p:pic>
      <p:pic>
        <p:nvPicPr>
          <p:cNvPr id="469" name="Picture 10" descr=""/>
          <p:cNvPicPr/>
          <p:nvPr/>
        </p:nvPicPr>
        <p:blipFill>
          <a:blip r:embed="rId4"/>
          <a:stretch/>
        </p:blipFill>
        <p:spPr>
          <a:xfrm>
            <a:off x="6334560" y="4488480"/>
            <a:ext cx="5101200" cy="2087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IN" sz="4400" spc="-1" strike="noStrike">
                <a:solidFill>
                  <a:srgbClr val="000000"/>
                </a:solidFill>
                <a:latin typeface="Calibri Light"/>
              </a:rPr>
              <a:t>Listeners and Routing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71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800" spc="-1" strike="noStrike">
                <a:solidFill>
                  <a:srgbClr val="000000"/>
                </a:solidFill>
                <a:latin typeface="Calibri"/>
              </a:rPr>
              <a:t>Click on Create target group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800" spc="-1" strike="noStrike">
                <a:solidFill>
                  <a:srgbClr val="000000"/>
                </a:solidFill>
                <a:latin typeface="Calibri"/>
              </a:rPr>
              <a:t>Select other defaults and Next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472" name="Picture 4" descr=""/>
          <p:cNvPicPr/>
          <p:nvPr/>
        </p:nvPicPr>
        <p:blipFill>
          <a:blip r:embed="rId1"/>
          <a:stretch/>
        </p:blipFill>
        <p:spPr>
          <a:xfrm>
            <a:off x="1083960" y="2454120"/>
            <a:ext cx="9633240" cy="1682640"/>
          </a:xfrm>
          <a:prstGeom prst="rect">
            <a:avLst/>
          </a:prstGeom>
          <a:ln w="0">
            <a:noFill/>
          </a:ln>
        </p:spPr>
      </p:pic>
      <p:pic>
        <p:nvPicPr>
          <p:cNvPr id="473" name="Picture 6" descr=""/>
          <p:cNvPicPr/>
          <p:nvPr/>
        </p:nvPicPr>
        <p:blipFill>
          <a:blip r:embed="rId2"/>
          <a:stretch/>
        </p:blipFill>
        <p:spPr>
          <a:xfrm>
            <a:off x="1243080" y="4098600"/>
            <a:ext cx="7836120" cy="13330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IN" sz="4400" spc="-1" strike="noStrike">
                <a:solidFill>
                  <a:srgbClr val="000000"/>
                </a:solidFill>
                <a:latin typeface="Calibri Light"/>
              </a:rPr>
              <a:t>Listeners and Routing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75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800" spc="-1" strike="noStrike">
                <a:solidFill>
                  <a:srgbClr val="000000"/>
                </a:solidFill>
                <a:latin typeface="Calibri"/>
              </a:rPr>
              <a:t>Select both instances and click Include as pending below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800" spc="-1" strike="noStrike">
                <a:solidFill>
                  <a:srgbClr val="000000"/>
                </a:solidFill>
                <a:latin typeface="Calibri"/>
              </a:rPr>
              <a:t>Select other defaults and Next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476" name="Picture 5" descr=""/>
          <p:cNvPicPr/>
          <p:nvPr/>
        </p:nvPicPr>
        <p:blipFill>
          <a:blip r:embed="rId1"/>
          <a:stretch/>
        </p:blipFill>
        <p:spPr>
          <a:xfrm>
            <a:off x="3205440" y="2256840"/>
            <a:ext cx="7206120" cy="32158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IN" sz="4400" spc="-1" strike="noStrike">
                <a:solidFill>
                  <a:srgbClr val="000000"/>
                </a:solidFill>
                <a:latin typeface="Calibri Light"/>
              </a:rPr>
              <a:t>Listeners and Routing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78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fontScale="95000"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800" spc="-1" strike="noStrike">
                <a:solidFill>
                  <a:srgbClr val="000000"/>
                </a:solidFill>
                <a:latin typeface="Calibri"/>
              </a:rPr>
              <a:t>Scroll down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800" spc="-1" strike="noStrike">
                <a:solidFill>
                  <a:srgbClr val="000000"/>
                </a:solidFill>
                <a:latin typeface="Calibri"/>
              </a:rPr>
              <a:t>Click on Create target group button below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479" name="Picture 4" descr=""/>
          <p:cNvPicPr/>
          <p:nvPr/>
        </p:nvPicPr>
        <p:blipFill>
          <a:blip r:embed="rId1"/>
          <a:stretch/>
        </p:blipFill>
        <p:spPr>
          <a:xfrm>
            <a:off x="739440" y="2432880"/>
            <a:ext cx="10096560" cy="3136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IN" sz="4400" spc="-1" strike="noStrike">
                <a:solidFill>
                  <a:srgbClr val="000000"/>
                </a:solidFill>
                <a:latin typeface="Calibri Light"/>
              </a:rPr>
              <a:t>Result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481" name="Picture 4" descr=""/>
          <p:cNvPicPr/>
          <p:nvPr/>
        </p:nvPicPr>
        <p:blipFill>
          <a:blip r:embed="rId1"/>
          <a:stretch/>
        </p:blipFill>
        <p:spPr>
          <a:xfrm>
            <a:off x="1370520" y="2463840"/>
            <a:ext cx="8382240" cy="1929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IN" sz="4400" spc="-1" strike="noStrike">
                <a:solidFill>
                  <a:srgbClr val="000000"/>
                </a:solidFill>
                <a:latin typeface="Calibri Light"/>
              </a:rPr>
              <a:t>Go back to ALB screen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83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800" spc="-1" strike="noStrike">
                <a:solidFill>
                  <a:srgbClr val="000000"/>
                </a:solidFill>
                <a:latin typeface="Calibri"/>
              </a:rPr>
              <a:t>Select demo-tg in the dropdown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484" name="Picture 4" descr=""/>
          <p:cNvPicPr/>
          <p:nvPr/>
        </p:nvPicPr>
        <p:blipFill>
          <a:blip r:embed="rId1"/>
          <a:stretch/>
        </p:blipFill>
        <p:spPr>
          <a:xfrm>
            <a:off x="1008000" y="2543040"/>
            <a:ext cx="9703080" cy="36003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IN" sz="4400" spc="-1" strike="noStrike">
                <a:solidFill>
                  <a:srgbClr val="000000"/>
                </a:solidFill>
                <a:latin typeface="Calibri Light"/>
              </a:rPr>
              <a:t>Create load balancer and come back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86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800" spc="-1" strike="noStrike">
                <a:solidFill>
                  <a:srgbClr val="000000"/>
                </a:solidFill>
                <a:latin typeface="Calibri"/>
              </a:rPr>
              <a:t>Test by using the DNS name link of the Load Balancer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800" spc="-1" strike="noStrike">
                <a:solidFill>
                  <a:srgbClr val="000000"/>
                </a:solidFill>
                <a:latin typeface="Calibri"/>
              </a:rPr>
              <a:t>Refresh: Two different instances are responding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487" name="Picture 4" descr=""/>
          <p:cNvPicPr/>
          <p:nvPr/>
        </p:nvPicPr>
        <p:blipFill>
          <a:blip r:embed="rId1"/>
          <a:stretch/>
        </p:blipFill>
        <p:spPr>
          <a:xfrm>
            <a:off x="659160" y="2368080"/>
            <a:ext cx="7975800" cy="2368440"/>
          </a:xfrm>
          <a:prstGeom prst="rect">
            <a:avLst/>
          </a:prstGeom>
          <a:ln w="0">
            <a:noFill/>
          </a:ln>
        </p:spPr>
      </p:pic>
      <p:pic>
        <p:nvPicPr>
          <p:cNvPr id="488" name="Picture 6" descr=""/>
          <p:cNvPicPr/>
          <p:nvPr/>
        </p:nvPicPr>
        <p:blipFill>
          <a:blip r:embed="rId2"/>
          <a:stretch/>
        </p:blipFill>
        <p:spPr>
          <a:xfrm>
            <a:off x="838080" y="5556240"/>
            <a:ext cx="5509800" cy="893520"/>
          </a:xfrm>
          <a:prstGeom prst="rect">
            <a:avLst/>
          </a:prstGeom>
          <a:ln w="0">
            <a:noFill/>
          </a:ln>
        </p:spPr>
      </p:pic>
      <p:pic>
        <p:nvPicPr>
          <p:cNvPr id="489" name="Picture 8" descr=""/>
          <p:cNvPicPr/>
          <p:nvPr/>
        </p:nvPicPr>
        <p:blipFill>
          <a:blip r:embed="rId3"/>
          <a:stretch/>
        </p:blipFill>
        <p:spPr>
          <a:xfrm>
            <a:off x="6431760" y="5556240"/>
            <a:ext cx="5328360" cy="754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IN" sz="4400" spc="-1" strike="noStrike">
                <a:solidFill>
                  <a:srgbClr val="000000"/>
                </a:solidFill>
                <a:latin typeface="Calibri Light"/>
              </a:rPr>
              <a:t>Users and Groups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4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800" spc="-1" strike="noStrike">
                <a:solidFill>
                  <a:srgbClr val="000000"/>
                </a:solidFill>
                <a:latin typeface="Calibri"/>
              </a:rPr>
              <a:t>When creating an AWS account, a </a:t>
            </a:r>
            <a:r>
              <a:rPr b="1" lang="en-IN" sz="2800" spc="-1" strike="noStrike">
                <a:solidFill>
                  <a:srgbClr val="000000"/>
                </a:solidFill>
                <a:latin typeface="Calibri"/>
              </a:rPr>
              <a:t>root account</a:t>
            </a:r>
            <a:r>
              <a:rPr b="0" lang="en-IN" sz="2800" spc="-1" strike="noStrike">
                <a:solidFill>
                  <a:srgbClr val="000000"/>
                </a:solidFill>
                <a:latin typeface="Calibri"/>
              </a:rPr>
              <a:t> is created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800" spc="-1" strike="noStrike">
                <a:solidFill>
                  <a:srgbClr val="000000"/>
                </a:solidFill>
                <a:latin typeface="Calibri"/>
              </a:rPr>
              <a:t>This should not be used for normal operations or shared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800" spc="-1" strike="noStrike">
                <a:solidFill>
                  <a:srgbClr val="000000"/>
                </a:solidFill>
                <a:latin typeface="Calibri"/>
              </a:rPr>
              <a:t>We should create </a:t>
            </a:r>
            <a:r>
              <a:rPr b="1" lang="en-IN" sz="2800" spc="-1" strike="noStrike">
                <a:solidFill>
                  <a:srgbClr val="000000"/>
                </a:solidFill>
                <a:latin typeface="Calibri"/>
              </a:rPr>
              <a:t>users</a:t>
            </a:r>
            <a:r>
              <a:rPr b="0" lang="en-IN" sz="2800" spc="-1" strike="noStrike">
                <a:solidFill>
                  <a:srgbClr val="000000"/>
                </a:solidFill>
                <a:latin typeface="Calibri"/>
              </a:rPr>
              <a:t> and group those users, as needed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1" lang="en-IN" sz="2800" spc="-1" strike="noStrike">
                <a:solidFill>
                  <a:srgbClr val="000000"/>
                </a:solidFill>
                <a:latin typeface="Calibri"/>
              </a:rPr>
              <a:t>Groups </a:t>
            </a:r>
            <a:r>
              <a:rPr b="0" lang="en-IN" sz="2800" spc="-1" strike="noStrike">
                <a:solidFill>
                  <a:srgbClr val="000000"/>
                </a:solidFill>
                <a:latin typeface="Calibri"/>
              </a:rPr>
              <a:t>can only contain other users, and not other groups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800" spc="-1" strike="noStrike">
                <a:solidFill>
                  <a:srgbClr val="000000"/>
                </a:solidFill>
                <a:latin typeface="Calibri"/>
              </a:rPr>
              <a:t>A user can belong to no group or to multiple groups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800" spc="-1" strike="noStrike">
                <a:solidFill>
                  <a:srgbClr val="000000"/>
                </a:solidFill>
                <a:latin typeface="Calibri"/>
              </a:rPr>
              <a:t>Example: Next slide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IN" sz="4400" spc="-1" strike="noStrike">
                <a:solidFill>
                  <a:srgbClr val="000000"/>
                </a:solidFill>
                <a:latin typeface="Calibri Light"/>
              </a:rPr>
              <a:t>View Target Groups – Explains how Load Balancing is happening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491" name="Picture 4" descr=""/>
          <p:cNvPicPr/>
          <p:nvPr/>
        </p:nvPicPr>
        <p:blipFill>
          <a:blip r:embed="rId1"/>
          <a:stretch/>
        </p:blipFill>
        <p:spPr>
          <a:xfrm>
            <a:off x="1199520" y="2019960"/>
            <a:ext cx="1676160" cy="1009440"/>
          </a:xfrm>
          <a:prstGeom prst="rect">
            <a:avLst/>
          </a:prstGeom>
          <a:ln w="0">
            <a:noFill/>
          </a:ln>
        </p:spPr>
      </p:pic>
      <p:pic>
        <p:nvPicPr>
          <p:cNvPr id="492" name="Picture 6" descr=""/>
          <p:cNvPicPr/>
          <p:nvPr/>
        </p:nvPicPr>
        <p:blipFill>
          <a:blip r:embed="rId2"/>
          <a:stretch/>
        </p:blipFill>
        <p:spPr>
          <a:xfrm>
            <a:off x="3524040" y="1896480"/>
            <a:ext cx="6667560" cy="2579040"/>
          </a:xfrm>
          <a:prstGeom prst="rect">
            <a:avLst/>
          </a:prstGeom>
          <a:ln w="0">
            <a:noFill/>
          </a:ln>
        </p:spPr>
      </p:pic>
      <p:pic>
        <p:nvPicPr>
          <p:cNvPr id="493" name="Picture 8" descr=""/>
          <p:cNvPicPr/>
          <p:nvPr/>
        </p:nvPicPr>
        <p:blipFill>
          <a:blip r:embed="rId3"/>
          <a:stretch/>
        </p:blipFill>
        <p:spPr>
          <a:xfrm>
            <a:off x="1818360" y="4437720"/>
            <a:ext cx="7458840" cy="20548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IN" sz="4400" spc="-1" strike="noStrike">
                <a:solidFill>
                  <a:srgbClr val="000000"/>
                </a:solidFill>
                <a:latin typeface="Calibri Light"/>
              </a:rPr>
              <a:t>Stop one of the Instances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95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fontScale="95000"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800" spc="-1" strike="noStrike">
                <a:solidFill>
                  <a:srgbClr val="000000"/>
                </a:solidFill>
                <a:latin typeface="Calibri"/>
              </a:rPr>
              <a:t>Instances – Select – Stop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800" spc="-1" strike="noStrike">
                <a:solidFill>
                  <a:srgbClr val="000000"/>
                </a:solidFill>
                <a:latin typeface="Calibri"/>
              </a:rPr>
              <a:t>Verify in Target groups - Targets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800" spc="-1" strike="noStrike">
                <a:solidFill>
                  <a:srgbClr val="000000"/>
                </a:solidFill>
                <a:latin typeface="Calibri"/>
              </a:rPr>
              <a:t>Now refresh browser – always the same response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496" name="Picture 4" descr=""/>
          <p:cNvPicPr/>
          <p:nvPr/>
        </p:nvPicPr>
        <p:blipFill>
          <a:blip r:embed="rId1"/>
          <a:stretch/>
        </p:blipFill>
        <p:spPr>
          <a:xfrm>
            <a:off x="4975920" y="1690560"/>
            <a:ext cx="4465800" cy="963360"/>
          </a:xfrm>
          <a:prstGeom prst="rect">
            <a:avLst/>
          </a:prstGeom>
          <a:ln w="0">
            <a:noFill/>
          </a:ln>
        </p:spPr>
      </p:pic>
      <p:pic>
        <p:nvPicPr>
          <p:cNvPr id="497" name="Picture 5" descr=""/>
          <p:cNvPicPr/>
          <p:nvPr/>
        </p:nvPicPr>
        <p:blipFill>
          <a:blip r:embed="rId2"/>
          <a:stretch/>
        </p:blipFill>
        <p:spPr>
          <a:xfrm>
            <a:off x="2204280" y="3843360"/>
            <a:ext cx="8337600" cy="16570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IN" sz="4400" spc="-1" strike="noStrike">
                <a:solidFill>
                  <a:srgbClr val="000000"/>
                </a:solidFill>
                <a:latin typeface="Calibri Light"/>
              </a:rPr>
              <a:t>Stop one of the Instances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99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800" spc="-1" strike="noStrike">
                <a:solidFill>
                  <a:srgbClr val="000000"/>
                </a:solidFill>
                <a:latin typeface="Calibri"/>
              </a:rPr>
              <a:t>Restart the instance and refresh browser – again load balancing in action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IN" sz="4400" spc="-1" strike="noStrike">
                <a:solidFill>
                  <a:srgbClr val="000000"/>
                </a:solidFill>
                <a:latin typeface="Calibri Light"/>
              </a:rPr>
              <a:t>What is an Auto Scaling Group (ASG)?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01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502" name="Picture 4" descr=""/>
          <p:cNvPicPr/>
          <p:nvPr/>
        </p:nvPicPr>
        <p:blipFill>
          <a:blip r:embed="rId1"/>
          <a:stretch/>
        </p:blipFill>
        <p:spPr>
          <a:xfrm>
            <a:off x="838080" y="1477440"/>
            <a:ext cx="10369080" cy="45122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IN" sz="4400" spc="-1" strike="noStrike">
                <a:solidFill>
                  <a:srgbClr val="000000"/>
                </a:solidFill>
                <a:latin typeface="Calibri Light"/>
              </a:rPr>
              <a:t>What is an Auto Scaling Group (ASG)?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504" name="Picture 4" descr=""/>
          <p:cNvPicPr/>
          <p:nvPr/>
        </p:nvPicPr>
        <p:blipFill>
          <a:blip r:embed="rId1"/>
          <a:stretch/>
        </p:blipFill>
        <p:spPr>
          <a:xfrm>
            <a:off x="838080" y="1477440"/>
            <a:ext cx="10369080" cy="45122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IN" sz="4400" spc="-1" strike="noStrike">
                <a:solidFill>
                  <a:srgbClr val="000000"/>
                </a:solidFill>
                <a:latin typeface="Calibri Light"/>
              </a:rPr>
              <a:t>Auto Scaling Group (ASG)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506" name="Picture 4" descr=""/>
          <p:cNvPicPr/>
          <p:nvPr/>
        </p:nvPicPr>
        <p:blipFill>
          <a:blip r:embed="rId1"/>
          <a:stretch/>
        </p:blipFill>
        <p:spPr>
          <a:xfrm>
            <a:off x="838080" y="1534320"/>
            <a:ext cx="10201680" cy="4167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IN" sz="4400" spc="-1" strike="noStrike">
                <a:solidFill>
                  <a:srgbClr val="000000"/>
                </a:solidFill>
                <a:latin typeface="Calibri Light"/>
              </a:rPr>
              <a:t>Auto Scaling Group (ASG) – Hands on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08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800" spc="-1" strike="noStrike">
                <a:solidFill>
                  <a:srgbClr val="000000"/>
                </a:solidFill>
                <a:latin typeface="Calibri"/>
              </a:rPr>
              <a:t>First, terminate the two instances we had created earlier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800" spc="-1" strike="noStrike">
                <a:solidFill>
                  <a:srgbClr val="000000"/>
                </a:solidFill>
                <a:latin typeface="Calibri"/>
              </a:rPr>
              <a:t>In the left menu, scroll till the bottom and select Auto Scaling Groups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800" spc="-1" strike="noStrike">
                <a:solidFill>
                  <a:srgbClr val="000000"/>
                </a:solidFill>
                <a:latin typeface="Calibri"/>
              </a:rPr>
              <a:t>Give a name and click on 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IN" sz="2800" spc="-1" strike="noStrike">
                <a:solidFill>
                  <a:srgbClr val="000000"/>
                </a:solidFill>
                <a:latin typeface="Calibri"/>
              </a:rPr>
              <a:t>  </a:t>
            </a:r>
            <a:r>
              <a:rPr b="0" lang="en-IN" sz="2800" spc="-1" strike="noStrike">
                <a:solidFill>
                  <a:srgbClr val="000000"/>
                </a:solidFill>
                <a:latin typeface="Calibri"/>
              </a:rPr>
              <a:t>Create a launch template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IN" sz="2800" spc="-1" strike="noStrike">
                <a:solidFill>
                  <a:srgbClr val="000000"/>
                </a:solidFill>
                <a:latin typeface="Calibri"/>
              </a:rPr>
              <a:t>We will then use the template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IN" sz="2800" spc="-1" strike="noStrike">
                <a:solidFill>
                  <a:srgbClr val="000000"/>
                </a:solidFill>
                <a:latin typeface="Calibri"/>
              </a:rPr>
              <a:t>to launch instances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509" name="Picture 4" descr=""/>
          <p:cNvPicPr/>
          <p:nvPr/>
        </p:nvPicPr>
        <p:blipFill>
          <a:blip r:embed="rId1"/>
          <a:stretch/>
        </p:blipFill>
        <p:spPr>
          <a:xfrm>
            <a:off x="1833480" y="2876400"/>
            <a:ext cx="1949040" cy="1104480"/>
          </a:xfrm>
          <a:prstGeom prst="rect">
            <a:avLst/>
          </a:prstGeom>
          <a:ln w="0">
            <a:noFill/>
          </a:ln>
        </p:spPr>
      </p:pic>
      <p:pic>
        <p:nvPicPr>
          <p:cNvPr id="510" name="Picture 6" descr=""/>
          <p:cNvPicPr/>
          <p:nvPr/>
        </p:nvPicPr>
        <p:blipFill>
          <a:blip r:embed="rId2"/>
          <a:stretch/>
        </p:blipFill>
        <p:spPr>
          <a:xfrm>
            <a:off x="5964480" y="2876400"/>
            <a:ext cx="5626080" cy="39621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IN" sz="4400" spc="-1" strike="noStrike">
                <a:solidFill>
                  <a:srgbClr val="000000"/>
                </a:solidFill>
                <a:latin typeface="Calibri Light"/>
              </a:rPr>
              <a:t>Defining the Template – 1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12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800" spc="-1" strike="noStrike">
                <a:solidFill>
                  <a:srgbClr val="000000"/>
                </a:solidFill>
                <a:latin typeface="Calibri"/>
              </a:rPr>
              <a:t>For this, click the drop down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IN" sz="2800" spc="-1" strike="noStrike">
                <a:solidFill>
                  <a:srgbClr val="000000"/>
                </a:solidFill>
                <a:latin typeface="Calibri"/>
              </a:rPr>
              <a:t>of AMI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513" name="Picture 4" descr=""/>
          <p:cNvPicPr/>
          <p:nvPr/>
        </p:nvPicPr>
        <p:blipFill>
          <a:blip r:embed="rId1"/>
          <a:stretch/>
        </p:blipFill>
        <p:spPr>
          <a:xfrm>
            <a:off x="911160" y="1931760"/>
            <a:ext cx="5499000" cy="939600"/>
          </a:xfrm>
          <a:prstGeom prst="rect">
            <a:avLst/>
          </a:prstGeom>
          <a:ln w="0">
            <a:noFill/>
          </a:ln>
        </p:spPr>
      </p:pic>
      <p:pic>
        <p:nvPicPr>
          <p:cNvPr id="514" name="Picture 6" descr=""/>
          <p:cNvPicPr/>
          <p:nvPr/>
        </p:nvPicPr>
        <p:blipFill>
          <a:blip r:embed="rId2"/>
          <a:stretch/>
        </p:blipFill>
        <p:spPr>
          <a:xfrm>
            <a:off x="5617080" y="2981160"/>
            <a:ext cx="5375880" cy="33303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IN" sz="4400" spc="-1" strike="noStrike">
                <a:solidFill>
                  <a:srgbClr val="000000"/>
                </a:solidFill>
                <a:latin typeface="Calibri Light"/>
              </a:rPr>
              <a:t>Defining the Template – 2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16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517" name="Picture 5" descr=""/>
          <p:cNvPicPr/>
          <p:nvPr/>
        </p:nvPicPr>
        <p:blipFill>
          <a:blip r:embed="rId1"/>
          <a:stretch/>
        </p:blipFill>
        <p:spPr>
          <a:xfrm>
            <a:off x="655920" y="1486440"/>
            <a:ext cx="7448400" cy="1809360"/>
          </a:xfrm>
          <a:prstGeom prst="rect">
            <a:avLst/>
          </a:prstGeom>
          <a:ln w="0">
            <a:noFill/>
          </a:ln>
        </p:spPr>
      </p:pic>
      <p:pic>
        <p:nvPicPr>
          <p:cNvPr id="518" name="Picture 8" descr=""/>
          <p:cNvPicPr/>
          <p:nvPr/>
        </p:nvPicPr>
        <p:blipFill>
          <a:blip r:embed="rId2"/>
          <a:stretch/>
        </p:blipFill>
        <p:spPr>
          <a:xfrm>
            <a:off x="655920" y="3429000"/>
            <a:ext cx="7372440" cy="1714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IN" sz="4400" spc="-1" strike="noStrike">
                <a:solidFill>
                  <a:srgbClr val="000000"/>
                </a:solidFill>
                <a:latin typeface="Calibri Light"/>
              </a:rPr>
              <a:t>Defining the Template – 3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20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521" name="Picture 10" descr=""/>
          <p:cNvPicPr/>
          <p:nvPr/>
        </p:nvPicPr>
        <p:blipFill>
          <a:blip r:embed="rId1"/>
          <a:stretch/>
        </p:blipFill>
        <p:spPr>
          <a:xfrm>
            <a:off x="1158120" y="1470960"/>
            <a:ext cx="7512120" cy="3504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TextBox 16"/>
          <p:cNvSpPr/>
          <p:nvPr/>
        </p:nvSpPr>
        <p:spPr>
          <a:xfrm>
            <a:off x="4860000" y="2465640"/>
            <a:ext cx="3420000" cy="2833560"/>
          </a:xfrm>
          <a:prstGeom prst="rect">
            <a:avLst/>
          </a:prstGeom>
          <a:solidFill>
            <a:schemeClr val="bg1">
              <a:lumMod val="85000"/>
            </a:scheme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IN" sz="1800" spc="-1" strike="noStrike">
                <a:solidFill>
                  <a:srgbClr val="000000"/>
                </a:solidFill>
                <a:latin typeface="Calibri"/>
              </a:rPr>
              <a:t>Group: Operations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IN" sz="1800" spc="-1" strike="noStrike">
              <a:latin typeface="Arial"/>
            </a:endParaRPr>
          </a:p>
        </p:txBody>
      </p:sp>
      <p:sp>
        <p:nvSpPr>
          <p:cNvPr id="186" name="TextBox 15"/>
          <p:cNvSpPr/>
          <p:nvPr/>
        </p:nvSpPr>
        <p:spPr>
          <a:xfrm>
            <a:off x="1027440" y="2465640"/>
            <a:ext cx="3652560" cy="28335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IN" sz="1800" spc="-1" strike="noStrike">
                <a:solidFill>
                  <a:srgbClr val="000000"/>
                </a:solidFill>
                <a:latin typeface="Calibri"/>
              </a:rPr>
              <a:t>Group: Developers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IN" sz="1800" spc="-1" strike="noStrike">
              <a:latin typeface="Arial"/>
            </a:endParaRPr>
          </a:p>
        </p:txBody>
      </p:sp>
      <p:sp>
        <p:nvSpPr>
          <p:cNvPr id="18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IN" sz="4400" spc="-1" strike="noStrike">
                <a:solidFill>
                  <a:srgbClr val="000000"/>
                </a:solidFill>
                <a:latin typeface="Calibri Light"/>
              </a:rPr>
              <a:t>Users and Groups – 1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88" name="Picture 4" descr=""/>
          <p:cNvPicPr/>
          <p:nvPr/>
        </p:nvPicPr>
        <p:blipFill>
          <a:blip r:embed="rId1"/>
          <a:stretch/>
        </p:blipFill>
        <p:spPr>
          <a:xfrm>
            <a:off x="1146600" y="3101040"/>
            <a:ext cx="1016640" cy="1016640"/>
          </a:xfrm>
          <a:prstGeom prst="rect">
            <a:avLst/>
          </a:prstGeom>
          <a:ln w="0">
            <a:noFill/>
          </a:ln>
        </p:spPr>
      </p:pic>
      <p:pic>
        <p:nvPicPr>
          <p:cNvPr id="189" name="Picture 5" descr=""/>
          <p:cNvPicPr/>
          <p:nvPr/>
        </p:nvPicPr>
        <p:blipFill>
          <a:blip r:embed="rId2"/>
          <a:stretch/>
        </p:blipFill>
        <p:spPr>
          <a:xfrm>
            <a:off x="2192760" y="3101040"/>
            <a:ext cx="1016640" cy="1016640"/>
          </a:xfrm>
          <a:prstGeom prst="rect">
            <a:avLst/>
          </a:prstGeom>
          <a:ln w="0">
            <a:noFill/>
          </a:ln>
        </p:spPr>
      </p:pic>
      <p:pic>
        <p:nvPicPr>
          <p:cNvPr id="190" name="Picture 6" descr=""/>
          <p:cNvPicPr/>
          <p:nvPr/>
        </p:nvPicPr>
        <p:blipFill>
          <a:blip r:embed="rId3"/>
          <a:stretch/>
        </p:blipFill>
        <p:spPr>
          <a:xfrm>
            <a:off x="3220200" y="3101040"/>
            <a:ext cx="1016640" cy="1016640"/>
          </a:xfrm>
          <a:prstGeom prst="rect">
            <a:avLst/>
          </a:prstGeom>
          <a:ln w="0">
            <a:noFill/>
          </a:ln>
        </p:spPr>
      </p:pic>
      <p:sp>
        <p:nvSpPr>
          <p:cNvPr id="191" name="TextBox 3"/>
          <p:cNvSpPr/>
          <p:nvPr/>
        </p:nvSpPr>
        <p:spPr>
          <a:xfrm>
            <a:off x="1146600" y="4320000"/>
            <a:ext cx="938880" cy="395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en-IN" sz="2000" spc="-1" strike="noStrike">
                <a:solidFill>
                  <a:srgbClr val="000000"/>
                </a:solidFill>
                <a:latin typeface="Calibri"/>
              </a:rPr>
              <a:t>Alice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192" name="TextBox 7"/>
          <p:cNvSpPr/>
          <p:nvPr/>
        </p:nvSpPr>
        <p:spPr>
          <a:xfrm>
            <a:off x="2182320" y="4320000"/>
            <a:ext cx="938880" cy="395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en-IN" sz="2000" spc="-1" strike="noStrike">
                <a:solidFill>
                  <a:srgbClr val="000000"/>
                </a:solidFill>
                <a:latin typeface="Calibri"/>
              </a:rPr>
              <a:t>Bob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193" name="TextBox 8"/>
          <p:cNvSpPr/>
          <p:nvPr/>
        </p:nvSpPr>
        <p:spPr>
          <a:xfrm>
            <a:off x="3060000" y="4320000"/>
            <a:ext cx="1440000" cy="395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en-IN" sz="2000" spc="-1" strike="noStrike">
                <a:solidFill>
                  <a:srgbClr val="000000"/>
                </a:solidFill>
                <a:latin typeface="Calibri"/>
              </a:rPr>
              <a:t>Charles</a:t>
            </a:r>
            <a:endParaRPr b="0" lang="en-IN" sz="2000" spc="-1" strike="noStrike">
              <a:latin typeface="Arial"/>
            </a:endParaRPr>
          </a:p>
        </p:txBody>
      </p:sp>
      <p:pic>
        <p:nvPicPr>
          <p:cNvPr id="194" name="Picture 9" descr=""/>
          <p:cNvPicPr/>
          <p:nvPr/>
        </p:nvPicPr>
        <p:blipFill>
          <a:blip r:embed="rId4"/>
          <a:stretch/>
        </p:blipFill>
        <p:spPr>
          <a:xfrm>
            <a:off x="5189400" y="3101040"/>
            <a:ext cx="1016640" cy="1016640"/>
          </a:xfrm>
          <a:prstGeom prst="rect">
            <a:avLst/>
          </a:prstGeom>
          <a:ln w="0">
            <a:noFill/>
          </a:ln>
        </p:spPr>
      </p:pic>
      <p:pic>
        <p:nvPicPr>
          <p:cNvPr id="195" name="Picture 10" descr=""/>
          <p:cNvPicPr/>
          <p:nvPr/>
        </p:nvPicPr>
        <p:blipFill>
          <a:blip r:embed="rId5"/>
          <a:stretch/>
        </p:blipFill>
        <p:spPr>
          <a:xfrm>
            <a:off x="6723360" y="3101040"/>
            <a:ext cx="1016640" cy="1016640"/>
          </a:xfrm>
          <a:prstGeom prst="rect">
            <a:avLst/>
          </a:prstGeom>
          <a:ln w="0">
            <a:noFill/>
          </a:ln>
        </p:spPr>
      </p:pic>
      <p:sp>
        <p:nvSpPr>
          <p:cNvPr id="196" name="TextBox 11"/>
          <p:cNvSpPr/>
          <p:nvPr/>
        </p:nvSpPr>
        <p:spPr>
          <a:xfrm>
            <a:off x="5189400" y="4320000"/>
            <a:ext cx="1110600" cy="395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en-IN" sz="2000" spc="-1" strike="noStrike">
                <a:solidFill>
                  <a:srgbClr val="000000"/>
                </a:solidFill>
                <a:latin typeface="Calibri"/>
              </a:rPr>
              <a:t>David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197" name="TextBox 12"/>
          <p:cNvSpPr/>
          <p:nvPr/>
        </p:nvSpPr>
        <p:spPr>
          <a:xfrm>
            <a:off x="6660000" y="4320000"/>
            <a:ext cx="1260000" cy="395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en-IN" sz="2000" spc="-1" strike="noStrike">
                <a:solidFill>
                  <a:srgbClr val="000000"/>
                </a:solidFill>
                <a:latin typeface="Calibri"/>
              </a:rPr>
              <a:t>Edward</a:t>
            </a:r>
            <a:endParaRPr b="0" lang="en-IN" sz="2000" spc="-1" strike="noStrike">
              <a:latin typeface="Arial"/>
            </a:endParaRPr>
          </a:p>
        </p:txBody>
      </p:sp>
      <p:pic>
        <p:nvPicPr>
          <p:cNvPr id="198" name="Picture 13" descr=""/>
          <p:cNvPicPr/>
          <p:nvPr/>
        </p:nvPicPr>
        <p:blipFill>
          <a:blip r:embed="rId6"/>
          <a:stretch/>
        </p:blipFill>
        <p:spPr>
          <a:xfrm>
            <a:off x="9180000" y="3060000"/>
            <a:ext cx="1016640" cy="1016640"/>
          </a:xfrm>
          <a:prstGeom prst="rect">
            <a:avLst/>
          </a:prstGeom>
          <a:ln w="0">
            <a:noFill/>
          </a:ln>
        </p:spPr>
      </p:pic>
      <p:sp>
        <p:nvSpPr>
          <p:cNvPr id="199" name="TextBox 14"/>
          <p:cNvSpPr/>
          <p:nvPr/>
        </p:nvSpPr>
        <p:spPr>
          <a:xfrm>
            <a:off x="9280800" y="4284720"/>
            <a:ext cx="938880" cy="395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en-IN" sz="2000" spc="-1" strike="noStrike">
                <a:solidFill>
                  <a:srgbClr val="000000"/>
                </a:solidFill>
                <a:latin typeface="Calibri"/>
              </a:rPr>
              <a:t>Fred</a:t>
            </a:r>
            <a:endParaRPr b="0" lang="en-IN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IN" sz="4400" spc="-1" strike="noStrike">
                <a:solidFill>
                  <a:srgbClr val="000000"/>
                </a:solidFill>
                <a:latin typeface="Calibri Light"/>
              </a:rPr>
              <a:t>Defining the Template – 4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23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524" name="Picture 4" descr=""/>
          <p:cNvPicPr/>
          <p:nvPr/>
        </p:nvPicPr>
        <p:blipFill>
          <a:blip r:embed="rId1"/>
          <a:stretch/>
        </p:blipFill>
        <p:spPr>
          <a:xfrm>
            <a:off x="1245600" y="1479600"/>
            <a:ext cx="5549760" cy="1949040"/>
          </a:xfrm>
          <a:prstGeom prst="rect">
            <a:avLst/>
          </a:prstGeom>
          <a:ln w="0">
            <a:noFill/>
          </a:ln>
        </p:spPr>
      </p:pic>
      <p:pic>
        <p:nvPicPr>
          <p:cNvPr id="525" name="Picture 6" descr=""/>
          <p:cNvPicPr/>
          <p:nvPr/>
        </p:nvPicPr>
        <p:blipFill>
          <a:blip r:embed="rId2"/>
          <a:stretch/>
        </p:blipFill>
        <p:spPr>
          <a:xfrm>
            <a:off x="2175480" y="3873600"/>
            <a:ext cx="1968120" cy="596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IN" sz="4400" spc="-1" strike="noStrike">
                <a:solidFill>
                  <a:srgbClr val="000000"/>
                </a:solidFill>
                <a:latin typeface="Calibri Light"/>
              </a:rPr>
              <a:t>Back to Auto Scaling Groups screen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527" name="Picture 4" descr=""/>
          <p:cNvPicPr/>
          <p:nvPr/>
        </p:nvPicPr>
        <p:blipFill>
          <a:blip r:embed="rId1"/>
          <a:stretch/>
        </p:blipFill>
        <p:spPr>
          <a:xfrm>
            <a:off x="3057120" y="1401480"/>
            <a:ext cx="5543640" cy="4775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IN" sz="4400" spc="-1" strike="noStrike">
                <a:solidFill>
                  <a:srgbClr val="000000"/>
                </a:solidFill>
                <a:latin typeface="Calibri Light"/>
              </a:rPr>
              <a:t>Availability Zones and subnets – Click one by one on the first three in the dropdown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529" name="Picture 4" descr=""/>
          <p:cNvPicPr/>
          <p:nvPr/>
        </p:nvPicPr>
        <p:blipFill>
          <a:blip r:embed="rId1"/>
          <a:stretch/>
        </p:blipFill>
        <p:spPr>
          <a:xfrm>
            <a:off x="2539800" y="2004480"/>
            <a:ext cx="5283000" cy="30542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IN" sz="4400" spc="-1" strike="noStrike">
                <a:solidFill>
                  <a:srgbClr val="000000"/>
                </a:solidFill>
                <a:latin typeface="Calibri Light"/>
              </a:rPr>
              <a:t>Load balancing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31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800" spc="-1" strike="noStrike">
                <a:solidFill>
                  <a:srgbClr val="000000"/>
                </a:solidFill>
                <a:latin typeface="Calibri"/>
              </a:rPr>
              <a:t>Select Attach to an existing load balancer -&gt; Choose from your load balancer target groups -&gt; From dropdown, select demo-tg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800" spc="-1" strike="noStrike">
                <a:solidFill>
                  <a:srgbClr val="000000"/>
                </a:solidFill>
                <a:latin typeface="Calibri"/>
              </a:rPr>
              <a:t>Also select ELB check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IN" sz="2800" spc="-1" strike="noStrike">
                <a:solidFill>
                  <a:srgbClr val="000000"/>
                </a:solidFill>
                <a:latin typeface="Calibri"/>
              </a:rPr>
              <a:t>box in Health checks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532" name="Picture 5" descr=""/>
          <p:cNvPicPr/>
          <p:nvPr/>
        </p:nvPicPr>
        <p:blipFill>
          <a:blip r:embed="rId1"/>
          <a:stretch/>
        </p:blipFill>
        <p:spPr>
          <a:xfrm>
            <a:off x="4528440" y="2613600"/>
            <a:ext cx="4923000" cy="4244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IN" sz="4400" spc="-1" strike="noStrike">
                <a:solidFill>
                  <a:srgbClr val="000000"/>
                </a:solidFill>
                <a:latin typeface="Calibri Light"/>
              </a:rPr>
              <a:t>Group size 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34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800" spc="-1" strike="noStrike">
                <a:solidFill>
                  <a:srgbClr val="000000"/>
                </a:solidFill>
                <a:latin typeface="Calibri"/>
              </a:rPr>
              <a:t>Select Attach to an existing load balancer -&gt; Choose from your load balancer target groups -&gt; From dropdown, select demo-tg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800" spc="-1" strike="noStrike">
                <a:solidFill>
                  <a:srgbClr val="000000"/>
                </a:solidFill>
                <a:latin typeface="Calibri"/>
              </a:rPr>
              <a:t>Remaining defaults, Next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800" spc="-1" strike="noStrike">
                <a:solidFill>
                  <a:srgbClr val="000000"/>
                </a:solidFill>
                <a:latin typeface="Calibri"/>
              </a:rPr>
              <a:t>Again Next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800" spc="-1" strike="noStrike">
                <a:solidFill>
                  <a:srgbClr val="000000"/>
                </a:solidFill>
                <a:latin typeface="Calibri"/>
              </a:rPr>
              <a:t>Create Auto Scaling group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535" name="Picture 4" descr=""/>
          <p:cNvPicPr/>
          <p:nvPr/>
        </p:nvPicPr>
        <p:blipFill>
          <a:blip r:embed="rId1"/>
          <a:stretch/>
        </p:blipFill>
        <p:spPr>
          <a:xfrm>
            <a:off x="5532120" y="2760480"/>
            <a:ext cx="5505480" cy="3416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IN" sz="4400" spc="-1" strike="noStrike">
                <a:solidFill>
                  <a:srgbClr val="000000"/>
                </a:solidFill>
                <a:latin typeface="Calibri Light"/>
              </a:rPr>
              <a:t>ASG created – 1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37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800" spc="-1" strike="noStrike">
                <a:solidFill>
                  <a:srgbClr val="000000"/>
                </a:solidFill>
                <a:latin typeface="Calibri"/>
              </a:rPr>
              <a:t>Select DemoASG and click on Instance management 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538" name="Picture 6" descr=""/>
          <p:cNvPicPr/>
          <p:nvPr/>
        </p:nvPicPr>
        <p:blipFill>
          <a:blip r:embed="rId1"/>
          <a:stretch/>
        </p:blipFill>
        <p:spPr>
          <a:xfrm>
            <a:off x="1036440" y="1443960"/>
            <a:ext cx="7357320" cy="2093400"/>
          </a:xfrm>
          <a:prstGeom prst="rect">
            <a:avLst/>
          </a:prstGeom>
          <a:ln w="0">
            <a:noFill/>
          </a:ln>
        </p:spPr>
      </p:pic>
      <p:pic>
        <p:nvPicPr>
          <p:cNvPr id="539" name="Picture 8" descr=""/>
          <p:cNvPicPr/>
          <p:nvPr/>
        </p:nvPicPr>
        <p:blipFill>
          <a:blip r:embed="rId2"/>
          <a:stretch/>
        </p:blipFill>
        <p:spPr>
          <a:xfrm>
            <a:off x="1428120" y="4401360"/>
            <a:ext cx="6682320" cy="23594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IN" sz="4400" spc="-1" strike="noStrike">
                <a:solidFill>
                  <a:srgbClr val="000000"/>
                </a:solidFill>
                <a:latin typeface="Calibri Light"/>
              </a:rPr>
              <a:t>ASG created – 2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41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800" spc="-1" strike="noStrike">
                <a:solidFill>
                  <a:srgbClr val="000000"/>
                </a:solidFill>
                <a:latin typeface="Calibri"/>
              </a:rPr>
              <a:t>What has happened?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400" spc="-1" strike="noStrike">
                <a:solidFill>
                  <a:srgbClr val="000000"/>
                </a:solidFill>
                <a:latin typeface="Calibri"/>
              </a:rPr>
              <a:t>Two instances were automatically created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400" spc="-1" strike="noStrike">
                <a:solidFill>
                  <a:srgbClr val="000000"/>
                </a:solidFill>
                <a:latin typeface="Calibri"/>
              </a:rPr>
              <a:t>Verify in Instances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</a:pP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542" name="Picture 4" descr=""/>
          <p:cNvPicPr/>
          <p:nvPr/>
        </p:nvPicPr>
        <p:blipFill>
          <a:blip r:embed="rId1"/>
          <a:stretch/>
        </p:blipFill>
        <p:spPr>
          <a:xfrm>
            <a:off x="1091520" y="3299760"/>
            <a:ext cx="9474480" cy="1402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IN" sz="4400" spc="-1" strike="noStrike">
                <a:solidFill>
                  <a:srgbClr val="000000"/>
                </a:solidFill>
                <a:latin typeface="Calibri Light"/>
              </a:rPr>
              <a:t>ASG created – 3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44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800" spc="-1" strike="noStrike">
                <a:solidFill>
                  <a:srgbClr val="000000"/>
                </a:solidFill>
                <a:latin typeface="Calibri"/>
              </a:rPr>
              <a:t>Also verify in Target Groups (Refresh </a:t>
            </a:r>
            <a:r>
              <a:rPr b="0" i="1" lang="en-IN" sz="2800" spc="-1" strike="noStrike">
                <a:solidFill>
                  <a:srgbClr val="000000"/>
                </a:solidFill>
                <a:latin typeface="Calibri"/>
              </a:rPr>
              <a:t>Targets</a:t>
            </a:r>
            <a:r>
              <a:rPr b="0" lang="en-IN" sz="2800" spc="-1" strike="noStrike">
                <a:solidFill>
                  <a:srgbClr val="000000"/>
                </a:solidFill>
                <a:latin typeface="Calibri"/>
              </a:rPr>
              <a:t> if it is showing old information)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545" name="Picture 5" descr=""/>
          <p:cNvPicPr/>
          <p:nvPr/>
        </p:nvPicPr>
        <p:blipFill>
          <a:blip r:embed="rId1"/>
          <a:stretch/>
        </p:blipFill>
        <p:spPr>
          <a:xfrm>
            <a:off x="2260440" y="2787480"/>
            <a:ext cx="6783840" cy="3389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IN" sz="4400" spc="-1" strike="noStrike">
                <a:solidFill>
                  <a:srgbClr val="000000"/>
                </a:solidFill>
                <a:latin typeface="Calibri Light"/>
              </a:rPr>
              <a:t>Test: Go to Load Balancer and get the URL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547" name="Picture 4" descr=""/>
          <p:cNvPicPr/>
          <p:nvPr/>
        </p:nvPicPr>
        <p:blipFill>
          <a:blip r:embed="rId1"/>
          <a:stretch/>
        </p:blipFill>
        <p:spPr>
          <a:xfrm>
            <a:off x="1166760" y="2670840"/>
            <a:ext cx="9385560" cy="2660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IN" sz="4400" spc="-1" strike="noStrike">
                <a:solidFill>
                  <a:srgbClr val="000000"/>
                </a:solidFill>
                <a:latin typeface="Calibri Light"/>
              </a:rPr>
              <a:t>Test: Try the URL and refresh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549" name="Picture 5" descr=""/>
          <p:cNvPicPr/>
          <p:nvPr/>
        </p:nvPicPr>
        <p:blipFill>
          <a:blip r:embed="rId1"/>
          <a:stretch/>
        </p:blipFill>
        <p:spPr>
          <a:xfrm>
            <a:off x="1071720" y="2120040"/>
            <a:ext cx="6616800" cy="850680"/>
          </a:xfrm>
          <a:prstGeom prst="rect">
            <a:avLst/>
          </a:prstGeom>
          <a:ln w="0">
            <a:noFill/>
          </a:ln>
        </p:spPr>
      </p:pic>
      <p:pic>
        <p:nvPicPr>
          <p:cNvPr id="550" name="Picture 7" descr=""/>
          <p:cNvPicPr/>
          <p:nvPr/>
        </p:nvPicPr>
        <p:blipFill>
          <a:blip r:embed="rId2"/>
          <a:stretch/>
        </p:blipFill>
        <p:spPr>
          <a:xfrm>
            <a:off x="952560" y="3105720"/>
            <a:ext cx="6464160" cy="1034640"/>
          </a:xfrm>
          <a:prstGeom prst="rect">
            <a:avLst/>
          </a:prstGeom>
          <a:ln w="0">
            <a:noFill/>
          </a:ln>
        </p:spPr>
      </p:pic>
      <p:pic>
        <p:nvPicPr>
          <p:cNvPr id="551" name="Picture 9" descr=""/>
          <p:cNvPicPr/>
          <p:nvPr/>
        </p:nvPicPr>
        <p:blipFill>
          <a:blip r:embed="rId3"/>
          <a:stretch/>
        </p:blipFill>
        <p:spPr>
          <a:xfrm>
            <a:off x="952560" y="4149360"/>
            <a:ext cx="6597720" cy="10094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TextBox 16"/>
          <p:cNvSpPr/>
          <p:nvPr/>
        </p:nvSpPr>
        <p:spPr>
          <a:xfrm>
            <a:off x="4941720" y="2465640"/>
            <a:ext cx="2516760" cy="3107160"/>
          </a:xfrm>
          <a:prstGeom prst="rect">
            <a:avLst/>
          </a:prstGeom>
          <a:solidFill>
            <a:schemeClr val="bg1">
              <a:lumMod val="85000"/>
            </a:scheme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IN" sz="1800" spc="-1" strike="noStrike">
                <a:solidFill>
                  <a:srgbClr val="000000"/>
                </a:solidFill>
                <a:latin typeface="Calibri"/>
              </a:rPr>
              <a:t>Group: Operations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IN" sz="1800" spc="-1" strike="noStrike">
              <a:latin typeface="Arial"/>
            </a:endParaRPr>
          </a:p>
        </p:txBody>
      </p:sp>
      <p:sp>
        <p:nvSpPr>
          <p:cNvPr id="201" name="TextBox 15"/>
          <p:cNvSpPr/>
          <p:nvPr/>
        </p:nvSpPr>
        <p:spPr>
          <a:xfrm>
            <a:off x="1027440" y="2465640"/>
            <a:ext cx="3421080" cy="28335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IN" sz="1800" spc="-1" strike="noStrike">
                <a:solidFill>
                  <a:srgbClr val="000000"/>
                </a:solidFill>
                <a:latin typeface="Calibri"/>
              </a:rPr>
              <a:t>Group: Developers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IN" sz="1800" spc="-1" strike="noStrike">
              <a:latin typeface="Arial"/>
            </a:endParaRPr>
          </a:p>
        </p:txBody>
      </p:sp>
      <p:sp>
        <p:nvSpPr>
          <p:cNvPr id="20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IN" sz="4400" spc="-1" strike="noStrike">
                <a:solidFill>
                  <a:srgbClr val="000000"/>
                </a:solidFill>
                <a:latin typeface="Calibri Light"/>
              </a:rPr>
              <a:t>Users and Groups – 2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03" name="Picture 4" descr=""/>
          <p:cNvPicPr/>
          <p:nvPr/>
        </p:nvPicPr>
        <p:blipFill>
          <a:blip r:embed="rId1"/>
          <a:stretch/>
        </p:blipFill>
        <p:spPr>
          <a:xfrm>
            <a:off x="1146600" y="3101040"/>
            <a:ext cx="1016640" cy="1016640"/>
          </a:xfrm>
          <a:prstGeom prst="rect">
            <a:avLst/>
          </a:prstGeom>
          <a:ln w="0">
            <a:noFill/>
          </a:ln>
        </p:spPr>
      </p:pic>
      <p:pic>
        <p:nvPicPr>
          <p:cNvPr id="204" name="Picture 5" descr=""/>
          <p:cNvPicPr/>
          <p:nvPr/>
        </p:nvPicPr>
        <p:blipFill>
          <a:blip r:embed="rId2"/>
          <a:stretch/>
        </p:blipFill>
        <p:spPr>
          <a:xfrm>
            <a:off x="2192760" y="3101040"/>
            <a:ext cx="1016640" cy="1016640"/>
          </a:xfrm>
          <a:prstGeom prst="rect">
            <a:avLst/>
          </a:prstGeom>
          <a:ln w="0">
            <a:noFill/>
          </a:ln>
        </p:spPr>
      </p:pic>
      <p:pic>
        <p:nvPicPr>
          <p:cNvPr id="205" name="Picture 6" descr=""/>
          <p:cNvPicPr/>
          <p:nvPr/>
        </p:nvPicPr>
        <p:blipFill>
          <a:blip r:embed="rId3"/>
          <a:stretch/>
        </p:blipFill>
        <p:spPr>
          <a:xfrm>
            <a:off x="3220200" y="3101040"/>
            <a:ext cx="1016640" cy="1016640"/>
          </a:xfrm>
          <a:prstGeom prst="rect">
            <a:avLst/>
          </a:prstGeom>
          <a:ln w="0">
            <a:noFill/>
          </a:ln>
        </p:spPr>
      </p:pic>
      <p:sp>
        <p:nvSpPr>
          <p:cNvPr id="206" name="TextBox 3"/>
          <p:cNvSpPr/>
          <p:nvPr/>
        </p:nvSpPr>
        <p:spPr>
          <a:xfrm>
            <a:off x="1146600" y="4320000"/>
            <a:ext cx="938880" cy="395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en-IN" sz="2000" spc="-1" strike="noStrike">
                <a:solidFill>
                  <a:srgbClr val="000000"/>
                </a:solidFill>
                <a:latin typeface="Calibri"/>
              </a:rPr>
              <a:t>Alice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207" name="TextBox 7"/>
          <p:cNvSpPr/>
          <p:nvPr/>
        </p:nvSpPr>
        <p:spPr>
          <a:xfrm>
            <a:off x="2182320" y="4320000"/>
            <a:ext cx="938880" cy="395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en-IN" sz="2000" spc="-1" strike="noStrike">
                <a:solidFill>
                  <a:srgbClr val="000000"/>
                </a:solidFill>
                <a:latin typeface="Calibri"/>
              </a:rPr>
              <a:t>Bob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208" name="TextBox 8"/>
          <p:cNvSpPr/>
          <p:nvPr/>
        </p:nvSpPr>
        <p:spPr>
          <a:xfrm>
            <a:off x="3259080" y="4320000"/>
            <a:ext cx="1016640" cy="699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en-IN" sz="2000" spc="-1" strike="noStrike">
                <a:solidFill>
                  <a:srgbClr val="000000"/>
                </a:solidFill>
                <a:latin typeface="Calibri"/>
              </a:rPr>
              <a:t>Charles</a:t>
            </a:r>
            <a:endParaRPr b="0" lang="en-IN" sz="2000" spc="-1" strike="noStrike">
              <a:latin typeface="Arial"/>
            </a:endParaRPr>
          </a:p>
        </p:txBody>
      </p:sp>
      <p:pic>
        <p:nvPicPr>
          <p:cNvPr id="209" name="Picture 9" descr=""/>
          <p:cNvPicPr/>
          <p:nvPr/>
        </p:nvPicPr>
        <p:blipFill>
          <a:blip r:embed="rId4"/>
          <a:stretch/>
        </p:blipFill>
        <p:spPr>
          <a:xfrm>
            <a:off x="5189400" y="3101040"/>
            <a:ext cx="1016640" cy="1016640"/>
          </a:xfrm>
          <a:prstGeom prst="rect">
            <a:avLst/>
          </a:prstGeom>
          <a:ln w="0">
            <a:noFill/>
          </a:ln>
        </p:spPr>
      </p:pic>
      <p:pic>
        <p:nvPicPr>
          <p:cNvPr id="210" name="Picture 10" descr=""/>
          <p:cNvPicPr/>
          <p:nvPr/>
        </p:nvPicPr>
        <p:blipFill>
          <a:blip r:embed="rId5"/>
          <a:stretch/>
        </p:blipFill>
        <p:spPr>
          <a:xfrm>
            <a:off x="6235920" y="3101040"/>
            <a:ext cx="1016640" cy="1016640"/>
          </a:xfrm>
          <a:prstGeom prst="rect">
            <a:avLst/>
          </a:prstGeom>
          <a:ln w="0">
            <a:noFill/>
          </a:ln>
        </p:spPr>
      </p:pic>
      <p:sp>
        <p:nvSpPr>
          <p:cNvPr id="211" name="TextBox 11"/>
          <p:cNvSpPr/>
          <p:nvPr/>
        </p:nvSpPr>
        <p:spPr>
          <a:xfrm>
            <a:off x="5189400" y="4320000"/>
            <a:ext cx="938880" cy="699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en-IN" sz="2000" spc="-1" strike="noStrike">
                <a:solidFill>
                  <a:srgbClr val="000000"/>
                </a:solidFill>
                <a:latin typeface="Calibri"/>
              </a:rPr>
              <a:t>David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212" name="TextBox 12"/>
          <p:cNvSpPr/>
          <p:nvPr/>
        </p:nvSpPr>
        <p:spPr>
          <a:xfrm>
            <a:off x="6225480" y="4320000"/>
            <a:ext cx="1016640" cy="699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en-IN" sz="2000" spc="-1" strike="noStrike">
                <a:solidFill>
                  <a:srgbClr val="000000"/>
                </a:solidFill>
                <a:latin typeface="Calibri"/>
              </a:rPr>
              <a:t>Edward</a:t>
            </a:r>
            <a:endParaRPr b="0" lang="en-IN" sz="2000" spc="-1" strike="noStrike">
              <a:latin typeface="Arial"/>
            </a:endParaRPr>
          </a:p>
        </p:txBody>
      </p:sp>
      <p:pic>
        <p:nvPicPr>
          <p:cNvPr id="213" name="Picture 13" descr=""/>
          <p:cNvPicPr/>
          <p:nvPr/>
        </p:nvPicPr>
        <p:blipFill>
          <a:blip r:embed="rId6"/>
          <a:stretch/>
        </p:blipFill>
        <p:spPr>
          <a:xfrm>
            <a:off x="8341920" y="3109680"/>
            <a:ext cx="1016640" cy="1016640"/>
          </a:xfrm>
          <a:prstGeom prst="rect">
            <a:avLst/>
          </a:prstGeom>
          <a:ln w="0">
            <a:noFill/>
          </a:ln>
        </p:spPr>
      </p:pic>
      <p:sp>
        <p:nvSpPr>
          <p:cNvPr id="214" name="TextBox 14"/>
          <p:cNvSpPr/>
          <p:nvPr/>
        </p:nvSpPr>
        <p:spPr>
          <a:xfrm>
            <a:off x="8341920" y="4328640"/>
            <a:ext cx="938880" cy="395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en-IN" sz="2000" spc="-1" strike="noStrike">
                <a:solidFill>
                  <a:srgbClr val="000000"/>
                </a:solidFill>
                <a:latin typeface="Calibri"/>
              </a:rPr>
              <a:t>Fred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215" name="TextBox 17"/>
          <p:cNvSpPr/>
          <p:nvPr/>
        </p:nvSpPr>
        <p:spPr>
          <a:xfrm>
            <a:off x="3259080" y="2989800"/>
            <a:ext cx="2869200" cy="2010600"/>
          </a:xfrm>
          <a:prstGeom prst="rect">
            <a:avLst/>
          </a:prstGeom>
          <a:solidFill>
            <a:schemeClr val="accent2">
              <a:lumMod val="60000"/>
              <a:lumOff val="40000"/>
              <a:alpha val="43000"/>
            </a:scheme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en-IN" sz="1800" spc="-1" strike="noStrike">
                <a:solidFill>
                  <a:srgbClr val="000000"/>
                </a:solidFill>
                <a:latin typeface="Calibri"/>
              </a:rPr>
              <a:t>Group: Audit Team</a:t>
            </a: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b="0" lang="en-IN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IN" sz="4400" spc="-1" strike="noStrike">
                <a:solidFill>
                  <a:srgbClr val="000000"/>
                </a:solidFill>
                <a:latin typeface="Calibri Light"/>
              </a:rPr>
              <a:t>Verify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53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800" spc="-1" strike="noStrike">
                <a:solidFill>
                  <a:srgbClr val="000000"/>
                </a:solidFill>
                <a:latin typeface="Calibri"/>
              </a:rPr>
              <a:t>Terminate one of the instances and retest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800" spc="-1" strike="noStrike">
                <a:solidFill>
                  <a:srgbClr val="000000"/>
                </a:solidFill>
                <a:latin typeface="Calibri"/>
              </a:rPr>
              <a:t>ASG, Target groups, Load balancer, browser all work as expected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800" spc="-1" strike="noStrike">
                <a:solidFill>
                  <a:srgbClr val="000000"/>
                </a:solidFill>
                <a:latin typeface="Calibri"/>
              </a:rPr>
              <a:t>So, a fresh instance got created automatically 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800" spc="-1" strike="noStrike">
                <a:solidFill>
                  <a:srgbClr val="000000"/>
                </a:solidFill>
                <a:latin typeface="Calibri"/>
              </a:rPr>
              <a:t>Remember to delete the ASG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>
              <a:lnSpc>
                <a:spcPct val="90000"/>
              </a:lnSpc>
              <a:buNone/>
            </a:pPr>
            <a:r>
              <a:rPr b="0" lang="en-IN" sz="6000" spc="-1" strike="noStrike">
                <a:solidFill>
                  <a:srgbClr val="000000"/>
                </a:solidFill>
                <a:latin typeface="Calibri Light"/>
              </a:rPr>
              <a:t>Serverless and Lambda</a:t>
            </a:r>
            <a:endParaRPr b="0" lang="en-US" sz="6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IN" sz="4400" spc="-1" strike="noStrike">
                <a:solidFill>
                  <a:srgbClr val="000000"/>
                </a:solidFill>
                <a:latin typeface="Calibri Light"/>
              </a:rPr>
              <a:t>What is Serverless?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56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800" spc="-1" strike="noStrike">
                <a:solidFill>
                  <a:srgbClr val="000000"/>
                </a:solidFill>
                <a:latin typeface="Calibri"/>
              </a:rPr>
              <a:t>Serverless does not mean </a:t>
            </a:r>
            <a:r>
              <a:rPr b="0" i="1" lang="en-IN" sz="2800" spc="-1" strike="noStrike">
                <a:solidFill>
                  <a:srgbClr val="000000"/>
                </a:solidFill>
                <a:latin typeface="Calibri"/>
              </a:rPr>
              <a:t>no server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800" spc="-1" strike="noStrike">
                <a:solidFill>
                  <a:srgbClr val="000000"/>
                </a:solidFill>
                <a:latin typeface="Calibri"/>
              </a:rPr>
              <a:t>Serverless means </a:t>
            </a:r>
            <a:r>
              <a:rPr b="0" i="1" lang="en-IN" sz="2800" spc="-1" strike="noStrike">
                <a:solidFill>
                  <a:srgbClr val="000000"/>
                </a:solidFill>
                <a:latin typeface="Calibri"/>
              </a:rPr>
              <a:t>the developers do not have to worry about servers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800" spc="-1" strike="noStrike">
                <a:solidFill>
                  <a:srgbClr val="000000"/>
                </a:solidFill>
                <a:latin typeface="Calibri"/>
              </a:rPr>
              <a:t>Developers just need to deploy code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IN" sz="4400" spc="-1" strike="noStrike">
                <a:solidFill>
                  <a:srgbClr val="000000"/>
                </a:solidFill>
                <a:latin typeface="Calibri Light"/>
              </a:rPr>
              <a:t>Lambda Overview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558" name="Content Placeholder 4" descr=""/>
          <p:cNvPicPr/>
          <p:nvPr/>
        </p:nvPicPr>
        <p:blipFill>
          <a:blip r:embed="rId1"/>
          <a:stretch/>
        </p:blipFill>
        <p:spPr>
          <a:xfrm>
            <a:off x="838080" y="1527840"/>
            <a:ext cx="9971280" cy="4350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IN" sz="4400" spc="-1" strike="noStrike">
                <a:solidFill>
                  <a:srgbClr val="000000"/>
                </a:solidFill>
                <a:latin typeface="Calibri Light"/>
              </a:rPr>
              <a:t>Lambda Advantages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560" name="Content Placeholder 4" descr=""/>
          <p:cNvPicPr/>
          <p:nvPr/>
        </p:nvPicPr>
        <p:blipFill>
          <a:blip r:embed="rId1"/>
          <a:stretch/>
        </p:blipFill>
        <p:spPr>
          <a:xfrm>
            <a:off x="838080" y="1994760"/>
            <a:ext cx="10515240" cy="4136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IN" sz="4400" spc="-1" strike="noStrike">
                <a:solidFill>
                  <a:srgbClr val="000000"/>
                </a:solidFill>
                <a:latin typeface="Calibri Light"/>
              </a:rPr>
              <a:t>Lambda Example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62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563" name="Picture 4" descr=""/>
          <p:cNvPicPr/>
          <p:nvPr/>
        </p:nvPicPr>
        <p:blipFill>
          <a:blip r:embed="rId1"/>
          <a:stretch/>
        </p:blipFill>
        <p:spPr>
          <a:xfrm>
            <a:off x="561600" y="1463760"/>
            <a:ext cx="11068200" cy="4895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IN" sz="4400" spc="-1" strike="noStrike">
                <a:solidFill>
                  <a:srgbClr val="000000"/>
                </a:solidFill>
                <a:latin typeface="Calibri Light"/>
              </a:rPr>
              <a:t>IAM Permissions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7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8112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800" spc="-1" strike="noStrike">
                <a:solidFill>
                  <a:srgbClr val="000000"/>
                </a:solidFill>
                <a:latin typeface="Calibri"/>
              </a:rPr>
              <a:t>Users and groups can be assigned JSON documents called as </a:t>
            </a:r>
            <a:r>
              <a:rPr b="1" lang="en-IN" sz="2800" spc="-1" strike="noStrike">
                <a:solidFill>
                  <a:srgbClr val="000000"/>
                </a:solidFill>
                <a:latin typeface="Calibri"/>
              </a:rPr>
              <a:t>policies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800" spc="-1" strike="noStrike">
                <a:solidFill>
                  <a:srgbClr val="000000"/>
                </a:solidFill>
                <a:latin typeface="Calibri"/>
              </a:rPr>
              <a:t>They define </a:t>
            </a:r>
            <a:r>
              <a:rPr b="1" lang="en-IN" sz="2800" spc="-1" strike="noStrike">
                <a:solidFill>
                  <a:srgbClr val="000000"/>
                </a:solidFill>
                <a:latin typeface="Calibri"/>
              </a:rPr>
              <a:t>permissions</a:t>
            </a:r>
            <a:r>
              <a:rPr b="0" lang="en-IN" sz="2800" spc="-1" strike="noStrike">
                <a:solidFill>
                  <a:srgbClr val="000000"/>
                </a:solidFill>
                <a:latin typeface="Calibri"/>
              </a:rPr>
              <a:t> for the users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800" spc="-1" strike="noStrike">
                <a:solidFill>
                  <a:srgbClr val="000000"/>
                </a:solidFill>
                <a:latin typeface="Calibri"/>
              </a:rPr>
              <a:t>We apply the principle of </a:t>
            </a:r>
            <a:r>
              <a:rPr b="1" lang="en-IN" sz="2800" spc="-1" strike="noStrike">
                <a:solidFill>
                  <a:srgbClr val="000000"/>
                </a:solidFill>
                <a:latin typeface="Calibri"/>
              </a:rPr>
              <a:t>least privileges</a:t>
            </a:r>
            <a:r>
              <a:rPr b="0" lang="en-IN" sz="2800" spc="-1" strike="noStrike">
                <a:solidFill>
                  <a:srgbClr val="000000"/>
                </a:solidFill>
                <a:latin typeface="Calibri"/>
              </a:rPr>
              <a:t>: Give only the minimum permissions that a user needs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18" name="Picture 5" descr=""/>
          <p:cNvPicPr/>
          <p:nvPr/>
        </p:nvPicPr>
        <p:blipFill>
          <a:blip r:embed="rId1"/>
          <a:stretch/>
        </p:blipFill>
        <p:spPr>
          <a:xfrm>
            <a:off x="6337800" y="1825560"/>
            <a:ext cx="4737240" cy="4370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IN" sz="4400" spc="-1" strike="noStrike">
                <a:solidFill>
                  <a:srgbClr val="000000"/>
                </a:solidFill>
                <a:latin typeface="Calibri Light"/>
              </a:rPr>
              <a:t>IAM Hands-on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0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800" spc="-1" strike="noStrike">
                <a:solidFill>
                  <a:srgbClr val="000000"/>
                </a:solidFill>
                <a:latin typeface="Calibri"/>
              </a:rPr>
              <a:t>Search for IAM in the console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21" name="Picture 7" descr=""/>
          <p:cNvPicPr/>
          <p:nvPr/>
        </p:nvPicPr>
        <p:blipFill>
          <a:blip r:embed="rId1"/>
          <a:stretch/>
        </p:blipFill>
        <p:spPr>
          <a:xfrm>
            <a:off x="1130040" y="2474640"/>
            <a:ext cx="10108440" cy="42588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IN" sz="4400" spc="-1" strike="noStrike">
                <a:solidFill>
                  <a:srgbClr val="000000"/>
                </a:solidFill>
                <a:latin typeface="Calibri Light"/>
              </a:rPr>
              <a:t>Create a User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3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800" spc="-1" strike="noStrike">
                <a:solidFill>
                  <a:srgbClr val="000000"/>
                </a:solidFill>
                <a:latin typeface="Calibri"/>
              </a:rPr>
              <a:t>Users -&gt; Add Users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800" spc="-1" strike="noStrike">
                <a:solidFill>
                  <a:srgbClr val="000000"/>
                </a:solidFill>
                <a:latin typeface="Calibri"/>
              </a:rPr>
              <a:t>Since we have logged on using the root user, we should create an admin user, which we can use for further operations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800" spc="-1" strike="noStrike">
                <a:solidFill>
                  <a:srgbClr val="000000"/>
                </a:solidFill>
                <a:latin typeface="Calibri"/>
              </a:rPr>
              <a:t> 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24" name="Picture 4" descr=""/>
          <p:cNvPicPr/>
          <p:nvPr/>
        </p:nvPicPr>
        <p:blipFill>
          <a:blip r:embed="rId1"/>
          <a:stretch/>
        </p:blipFill>
        <p:spPr>
          <a:xfrm>
            <a:off x="1431720" y="3196080"/>
            <a:ext cx="5403600" cy="609120"/>
          </a:xfrm>
          <a:prstGeom prst="rect">
            <a:avLst/>
          </a:prstGeom>
          <a:ln w="0">
            <a:noFill/>
          </a:ln>
        </p:spPr>
      </p:pic>
      <p:pic>
        <p:nvPicPr>
          <p:cNvPr id="225" name="Picture 6" descr=""/>
          <p:cNvPicPr/>
          <p:nvPr/>
        </p:nvPicPr>
        <p:blipFill>
          <a:blip r:embed="rId2"/>
          <a:stretch/>
        </p:blipFill>
        <p:spPr>
          <a:xfrm>
            <a:off x="1312560" y="4225680"/>
            <a:ext cx="8128080" cy="2266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IN" sz="4400" spc="-1" strike="noStrike">
                <a:solidFill>
                  <a:srgbClr val="000000"/>
                </a:solidFill>
                <a:latin typeface="Calibri Light"/>
              </a:rPr>
              <a:t>Create a Group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7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28" name="Picture 10" descr=""/>
          <p:cNvPicPr/>
          <p:nvPr/>
        </p:nvPicPr>
        <p:blipFill>
          <a:blip r:embed="rId1"/>
          <a:stretch/>
        </p:blipFill>
        <p:spPr>
          <a:xfrm>
            <a:off x="838080" y="1547280"/>
            <a:ext cx="9874440" cy="2920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IN" sz="4400" spc="-1" strike="noStrike">
                <a:solidFill>
                  <a:srgbClr val="000000"/>
                </a:solidFill>
                <a:latin typeface="Calibri Light"/>
              </a:rPr>
              <a:t>Create a Group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0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31" name="Picture 4" descr=""/>
          <p:cNvPicPr/>
          <p:nvPr/>
        </p:nvPicPr>
        <p:blipFill>
          <a:blip r:embed="rId1"/>
          <a:stretch/>
        </p:blipFill>
        <p:spPr>
          <a:xfrm>
            <a:off x="984960" y="1593720"/>
            <a:ext cx="9461520" cy="1834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PlaceHolder 1"/>
          <p:cNvSpPr>
            <a:spLocks noGrp="1"/>
          </p:cNvSpPr>
          <p:nvPr>
            <p:ph type="title"/>
          </p:nvPr>
        </p:nvSpPr>
        <p:spPr>
          <a:xfrm>
            <a:off x="824760" y="18000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IN" sz="4400" spc="-1" strike="noStrike">
                <a:solidFill>
                  <a:srgbClr val="000000"/>
                </a:solidFill>
                <a:latin typeface="Calibri Light"/>
              </a:rPr>
              <a:t>Download CSV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3" name="PlaceHolder 2"/>
          <p:cNvSpPr>
            <a:spLocks noGrp="1"/>
          </p:cNvSpPr>
          <p:nvPr>
            <p:ph/>
          </p:nvPr>
        </p:nvSpPr>
        <p:spPr>
          <a:xfrm>
            <a:off x="900000" y="126000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800" spc="-1" strike="noStrike">
                <a:solidFill>
                  <a:srgbClr val="000000"/>
                </a:solidFill>
                <a:latin typeface="Calibri"/>
              </a:rPr>
              <a:t>You will get an option to download the password in a CSV file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800" spc="-1" strike="noStrike">
                <a:solidFill>
                  <a:srgbClr val="000000"/>
                </a:solidFill>
                <a:latin typeface="Calibri"/>
              </a:rPr>
              <a:t>This will not be available later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800" spc="-1" strike="noStrike">
                <a:solidFill>
                  <a:srgbClr val="000000"/>
                </a:solidFill>
                <a:latin typeface="Calibri"/>
              </a:rPr>
              <a:t>Now click on User Groups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800" spc="-1" strike="noStrike">
                <a:solidFill>
                  <a:srgbClr val="000000"/>
                </a:solidFill>
                <a:latin typeface="Calibri"/>
              </a:rPr>
              <a:t>Click on Admin, you will see the user name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34" name="Picture 4" descr=""/>
          <p:cNvPicPr/>
          <p:nvPr/>
        </p:nvPicPr>
        <p:blipFill>
          <a:blip r:embed="rId1"/>
          <a:stretch/>
        </p:blipFill>
        <p:spPr>
          <a:xfrm>
            <a:off x="5418720" y="2670480"/>
            <a:ext cx="1765080" cy="920520"/>
          </a:xfrm>
          <a:prstGeom prst="rect">
            <a:avLst/>
          </a:prstGeom>
          <a:ln w="0">
            <a:noFill/>
          </a:ln>
        </p:spPr>
      </p:pic>
      <p:pic>
        <p:nvPicPr>
          <p:cNvPr id="235" name="Picture 6" descr=""/>
          <p:cNvPicPr/>
          <p:nvPr/>
        </p:nvPicPr>
        <p:blipFill>
          <a:blip r:embed="rId2"/>
          <a:stretch/>
        </p:blipFill>
        <p:spPr>
          <a:xfrm>
            <a:off x="2655360" y="4320000"/>
            <a:ext cx="6344640" cy="22428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>
              <a:lnSpc>
                <a:spcPct val="90000"/>
              </a:lnSpc>
              <a:buNone/>
            </a:pPr>
            <a:r>
              <a:rPr b="0" lang="en-IN" sz="6000" spc="-1" strike="noStrike">
                <a:solidFill>
                  <a:srgbClr val="000000"/>
                </a:solidFill>
                <a:latin typeface="Calibri Light"/>
              </a:rPr>
              <a:t>AWS Introduction</a:t>
            </a:r>
            <a:endParaRPr b="0" lang="en-US" sz="6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IN" sz="4400" spc="-1" strike="noStrike">
                <a:solidFill>
                  <a:srgbClr val="000000"/>
                </a:solidFill>
                <a:latin typeface="Calibri Light"/>
              </a:rPr>
              <a:t>User Permissions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7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800" spc="-1" strike="noStrike">
                <a:solidFill>
                  <a:srgbClr val="000000"/>
                </a:solidFill>
                <a:latin typeface="Calibri"/>
              </a:rPr>
              <a:t>Click on the user name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800" spc="-1" strike="noStrike">
                <a:solidFill>
                  <a:srgbClr val="000000"/>
                </a:solidFill>
                <a:latin typeface="Calibri"/>
              </a:rPr>
              <a:t>Now click on the word ‘Admin’ under ‘Policy type’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38" name="Picture 5" descr=""/>
          <p:cNvPicPr/>
          <p:nvPr/>
        </p:nvPicPr>
        <p:blipFill>
          <a:blip r:embed="rId1"/>
          <a:stretch/>
        </p:blipFill>
        <p:spPr>
          <a:xfrm>
            <a:off x="2234520" y="2356560"/>
            <a:ext cx="7537320" cy="25142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IN" sz="4400" spc="-1" strike="noStrike">
                <a:solidFill>
                  <a:srgbClr val="000000"/>
                </a:solidFill>
                <a:latin typeface="Calibri Light"/>
              </a:rPr>
              <a:t>Admin Group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0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800" spc="-1" strike="noStrike">
                <a:solidFill>
                  <a:srgbClr val="000000"/>
                </a:solidFill>
                <a:latin typeface="Calibri"/>
              </a:rPr>
              <a:t>As we can see, this user has all the permissions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41" name="Picture 4" descr=""/>
          <p:cNvPicPr/>
          <p:nvPr/>
        </p:nvPicPr>
        <p:blipFill>
          <a:blip r:embed="rId1"/>
          <a:stretch/>
        </p:blipFill>
        <p:spPr>
          <a:xfrm>
            <a:off x="1293480" y="2776680"/>
            <a:ext cx="8597880" cy="3009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IN" sz="4400" spc="-1" strike="noStrike">
                <a:solidFill>
                  <a:srgbClr val="000000"/>
                </a:solidFill>
                <a:latin typeface="Calibri Light"/>
              </a:rPr>
              <a:t>Try the URL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3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800" spc="-1" strike="noStrike">
                <a:solidFill>
                  <a:srgbClr val="000000"/>
                </a:solidFill>
                <a:latin typeface="Calibri"/>
              </a:rPr>
              <a:t>Remember your root as well as newly created user ids and passwords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800" spc="-1" strike="noStrike">
                <a:solidFill>
                  <a:srgbClr val="000000"/>
                </a:solidFill>
                <a:latin typeface="Calibri"/>
              </a:rPr>
              <a:t>Only then try this: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400" spc="-1" strike="noStrike">
                <a:solidFill>
                  <a:srgbClr val="000000"/>
                </a:solidFill>
                <a:latin typeface="Calibri"/>
              </a:rPr>
              <a:t>Go back to dashboard, copy the sign-in URL and try in another browser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400" spc="-1" strike="noStrike">
                <a:solidFill>
                  <a:srgbClr val="000000"/>
                </a:solidFill>
                <a:latin typeface="Calibri"/>
              </a:rPr>
              <a:t>It will also log you out from the current window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</a:pP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IN" sz="4400" spc="-1" strike="noStrike">
                <a:solidFill>
                  <a:srgbClr val="000000"/>
                </a:solidFill>
                <a:latin typeface="Calibri Light"/>
              </a:rPr>
              <a:t>IAM Policy Structure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5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8112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fontScale="86000"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800" spc="-1" strike="noStrike">
                <a:solidFill>
                  <a:srgbClr val="000000"/>
                </a:solidFill>
                <a:latin typeface="Calibri"/>
              </a:rPr>
              <a:t>Version: Policy language version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800" spc="-1" strike="noStrike">
                <a:solidFill>
                  <a:srgbClr val="000000"/>
                </a:solidFill>
                <a:latin typeface="Calibri"/>
              </a:rPr>
              <a:t>Id: Optional identifier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800" spc="-1" strike="noStrike">
                <a:solidFill>
                  <a:srgbClr val="000000"/>
                </a:solidFill>
                <a:latin typeface="Calibri"/>
              </a:rPr>
              <a:t>Statement: One or more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400" spc="-1" strike="noStrike">
                <a:solidFill>
                  <a:srgbClr val="000000"/>
                </a:solidFill>
                <a:latin typeface="Calibri"/>
              </a:rPr>
              <a:t>Sid: Optional statement identifier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400" spc="-1" strike="noStrike">
                <a:solidFill>
                  <a:srgbClr val="000000"/>
                </a:solidFill>
                <a:latin typeface="Calibri"/>
              </a:rPr>
              <a:t>Effect: Allow/deny access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400" spc="-1" strike="noStrike">
                <a:solidFill>
                  <a:srgbClr val="000000"/>
                </a:solidFill>
                <a:latin typeface="Calibri"/>
              </a:rPr>
              <a:t>Principal: Account/user/role to which this is applied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400" spc="-1" strike="noStrike">
                <a:solidFill>
                  <a:srgbClr val="000000"/>
                </a:solidFill>
                <a:latin typeface="Calibri"/>
              </a:rPr>
              <a:t>Action: List of actions allowed/denied by this policy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400" spc="-1" strike="noStrike">
                <a:solidFill>
                  <a:srgbClr val="000000"/>
                </a:solidFill>
                <a:latin typeface="Calibri"/>
              </a:rPr>
              <a:t>Resource: Applicable to which resources?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</a:pP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6" name="PlaceHolder 3"/>
          <p:cNvSpPr>
            <a:spLocks noGrp="1"/>
          </p:cNvSpPr>
          <p:nvPr>
            <p:ph/>
          </p:nvPr>
        </p:nvSpPr>
        <p:spPr>
          <a:xfrm>
            <a:off x="6172200" y="1825560"/>
            <a:ext cx="518112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47" name="Picture 6" descr=""/>
          <p:cNvPicPr/>
          <p:nvPr/>
        </p:nvPicPr>
        <p:blipFill>
          <a:blip r:embed="rId1"/>
          <a:stretch/>
        </p:blipFill>
        <p:spPr>
          <a:xfrm>
            <a:off x="6172200" y="1825560"/>
            <a:ext cx="4907520" cy="4350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IN" sz="4400" spc="-1" strike="noStrike">
                <a:solidFill>
                  <a:srgbClr val="000000"/>
                </a:solidFill>
                <a:latin typeface="Calibri Light"/>
              </a:rPr>
              <a:t>IAM Policies – Hands on 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9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800" spc="-1" strike="noStrike">
                <a:solidFill>
                  <a:srgbClr val="000000"/>
                </a:solidFill>
                <a:latin typeface="Calibri"/>
              </a:rPr>
              <a:t>Let us try viewing a list of users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50" name="Picture 4" descr=""/>
          <p:cNvPicPr/>
          <p:nvPr/>
        </p:nvPicPr>
        <p:blipFill>
          <a:blip r:embed="rId1"/>
          <a:stretch/>
        </p:blipFill>
        <p:spPr>
          <a:xfrm>
            <a:off x="934920" y="2552040"/>
            <a:ext cx="9400680" cy="2522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PlaceHolder 1"/>
          <p:cNvSpPr>
            <a:spLocks noGrp="1"/>
          </p:cNvSpPr>
          <p:nvPr>
            <p:ph type="title"/>
          </p:nvPr>
        </p:nvSpPr>
        <p:spPr>
          <a:xfrm>
            <a:off x="720000" y="1148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IN" sz="4400" spc="-1" strike="noStrike">
                <a:solidFill>
                  <a:srgbClr val="000000"/>
                </a:solidFill>
                <a:latin typeface="Calibri Light"/>
              </a:rPr>
              <a:t>IAM Policies – Hands on 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2" name="PlaceHolder 2"/>
          <p:cNvSpPr>
            <a:spLocks noGrp="1"/>
          </p:cNvSpPr>
          <p:nvPr>
            <p:ph/>
          </p:nvPr>
        </p:nvSpPr>
        <p:spPr>
          <a:xfrm>
            <a:off x="824760" y="122904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800" spc="-1" strike="noStrike">
                <a:solidFill>
                  <a:srgbClr val="000000"/>
                </a:solidFill>
                <a:latin typeface="Calibri"/>
              </a:rPr>
              <a:t>Let us remove this user from the Admin group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800" spc="-1" strike="noStrike">
                <a:solidFill>
                  <a:srgbClr val="000000"/>
                </a:solidFill>
                <a:latin typeface="Calibri"/>
              </a:rPr>
              <a:t>Click on Admin, select the user Atul and click Remove users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800" spc="-1" strike="noStrike">
                <a:solidFill>
                  <a:srgbClr val="000000"/>
                </a:solidFill>
                <a:latin typeface="Calibri"/>
              </a:rPr>
              <a:t>Now the Admin group is empty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53" name="Picture 5" descr=""/>
          <p:cNvPicPr/>
          <p:nvPr/>
        </p:nvPicPr>
        <p:blipFill>
          <a:blip r:embed="rId1"/>
          <a:stretch/>
        </p:blipFill>
        <p:spPr>
          <a:xfrm>
            <a:off x="1655640" y="3240000"/>
            <a:ext cx="8604360" cy="3441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IN" sz="4400" spc="-1" strike="noStrike">
                <a:solidFill>
                  <a:srgbClr val="000000"/>
                </a:solidFill>
                <a:latin typeface="Calibri Light"/>
              </a:rPr>
              <a:t>Try accessing the user list again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5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800" spc="-1" strike="noStrike">
                <a:solidFill>
                  <a:srgbClr val="000000"/>
                </a:solidFill>
                <a:latin typeface="Calibri"/>
              </a:rPr>
              <a:t>You may have to refresh after clicking on ‘Users’ in the left menu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56" name="Picture 4" descr=""/>
          <p:cNvPicPr/>
          <p:nvPr/>
        </p:nvPicPr>
        <p:blipFill>
          <a:blip r:embed="rId1"/>
          <a:stretch/>
        </p:blipFill>
        <p:spPr>
          <a:xfrm>
            <a:off x="1202760" y="3060000"/>
            <a:ext cx="8877240" cy="3263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IN" sz="4400" spc="-1" strike="noStrike">
                <a:solidFill>
                  <a:srgbClr val="000000"/>
                </a:solidFill>
                <a:latin typeface="Calibri Light"/>
              </a:rPr>
              <a:t>Login with root id now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58" name="Picture 4" descr=""/>
          <p:cNvPicPr/>
          <p:nvPr/>
        </p:nvPicPr>
        <p:blipFill>
          <a:blip r:embed="rId1"/>
          <a:stretch/>
        </p:blipFill>
        <p:spPr>
          <a:xfrm>
            <a:off x="228240" y="1742400"/>
            <a:ext cx="11734920" cy="4737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IN" sz="4400" spc="-1" strike="noStrike">
                <a:solidFill>
                  <a:srgbClr val="000000"/>
                </a:solidFill>
                <a:latin typeface="Calibri Light"/>
              </a:rPr>
              <a:t>Recreating the Admin permission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60" name="PlaceHolder 2"/>
          <p:cNvSpPr>
            <a:spLocks noGrp="1"/>
          </p:cNvSpPr>
          <p:nvPr>
            <p:ph/>
          </p:nvPr>
        </p:nvSpPr>
        <p:spPr>
          <a:xfrm>
            <a:off x="720000" y="144000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800" spc="-1" strike="noStrike">
                <a:solidFill>
                  <a:srgbClr val="000000"/>
                </a:solidFill>
                <a:latin typeface="Calibri"/>
              </a:rPr>
              <a:t>Click on the user name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800" spc="-1" strike="noStrike">
                <a:solidFill>
                  <a:srgbClr val="000000"/>
                </a:solidFill>
                <a:latin typeface="Calibri"/>
              </a:rPr>
              <a:t>Permissions – Add permissions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800" spc="-1" strike="noStrike">
                <a:solidFill>
                  <a:srgbClr val="000000"/>
                </a:solidFill>
                <a:latin typeface="Calibri"/>
              </a:rPr>
              <a:t>Add user to group – Select Admin checkbox – Next: Review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800" spc="-1" strike="noStrike">
                <a:solidFill>
                  <a:srgbClr val="000000"/>
                </a:solidFill>
                <a:latin typeface="Calibri"/>
              </a:rPr>
              <a:t>Check by again clicking on ‘Users’ in the left menu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61" name="Picture 4" descr=""/>
          <p:cNvPicPr/>
          <p:nvPr/>
        </p:nvPicPr>
        <p:blipFill>
          <a:blip r:embed="rId1"/>
          <a:stretch/>
        </p:blipFill>
        <p:spPr>
          <a:xfrm>
            <a:off x="171000" y="4098960"/>
            <a:ext cx="11849400" cy="2393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IN" sz="4400" spc="-1" strike="noStrike">
                <a:solidFill>
                  <a:srgbClr val="000000"/>
                </a:solidFill>
                <a:latin typeface="Calibri Light"/>
              </a:rPr>
              <a:t>Sample json policy document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63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800" spc="-1" strike="noStrike">
                <a:solidFill>
                  <a:srgbClr val="000000"/>
                </a:solidFill>
                <a:latin typeface="Calibri"/>
              </a:rPr>
              <a:t>Click on Policies, select any policy, and then json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64" name="Picture 4" descr=""/>
          <p:cNvPicPr/>
          <p:nvPr/>
        </p:nvPicPr>
        <p:blipFill>
          <a:blip r:embed="rId1"/>
          <a:stretch/>
        </p:blipFill>
        <p:spPr>
          <a:xfrm>
            <a:off x="1249560" y="2523960"/>
            <a:ext cx="8788320" cy="3968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IN" sz="4400" spc="-1" strike="noStrike">
                <a:solidFill>
                  <a:srgbClr val="000000"/>
                </a:solidFill>
                <a:latin typeface="Calibri Light"/>
              </a:rPr>
              <a:t>AWS Global Infrastructure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69" name="Picture 4" descr=""/>
          <p:cNvPicPr/>
          <p:nvPr/>
        </p:nvPicPr>
        <p:blipFill>
          <a:blip r:embed="rId1"/>
          <a:stretch/>
        </p:blipFill>
        <p:spPr>
          <a:xfrm>
            <a:off x="1080000" y="1620000"/>
            <a:ext cx="10440000" cy="48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IN" sz="4400" spc="-1" strike="noStrike">
                <a:solidFill>
                  <a:srgbClr val="000000"/>
                </a:solidFill>
                <a:latin typeface="Calibri Light"/>
              </a:rPr>
              <a:t>Creating our own policy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66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800" spc="-1" strike="noStrike">
                <a:solidFill>
                  <a:srgbClr val="000000"/>
                </a:solidFill>
                <a:latin typeface="Calibri"/>
              </a:rPr>
              <a:t>Policies – Create policy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800" spc="-1" strike="noStrike">
                <a:solidFill>
                  <a:srgbClr val="000000"/>
                </a:solidFill>
                <a:latin typeface="Calibri"/>
              </a:rPr>
              <a:t>Wo options: json or visual editor – Try out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IN" sz="4400" spc="-1" strike="noStrike">
                <a:solidFill>
                  <a:srgbClr val="000000"/>
                </a:solidFill>
                <a:latin typeface="Calibri Light"/>
              </a:rPr>
              <a:t>IAM MFA Overview – Passwords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68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800" spc="-1" strike="noStrike">
                <a:solidFill>
                  <a:srgbClr val="000000"/>
                </a:solidFill>
                <a:latin typeface="Calibri"/>
              </a:rPr>
              <a:t>Strong passwords are always better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800" spc="-1" strike="noStrike">
                <a:solidFill>
                  <a:srgbClr val="000000"/>
                </a:solidFill>
                <a:latin typeface="Calibri"/>
              </a:rPr>
              <a:t>In AWS, we can setup a password policy: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400" spc="-1" strike="noStrike">
                <a:solidFill>
                  <a:srgbClr val="000000"/>
                </a:solidFill>
                <a:latin typeface="Calibri"/>
              </a:rPr>
              <a:t>Set a minimum password length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400" spc="-1" strike="noStrike">
                <a:solidFill>
                  <a:srgbClr val="000000"/>
                </a:solidFill>
                <a:latin typeface="Calibri"/>
              </a:rPr>
              <a:t>Require specific character types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400" spc="-1" strike="noStrike">
                <a:solidFill>
                  <a:srgbClr val="000000"/>
                </a:solidFill>
                <a:latin typeface="Calibri"/>
              </a:rPr>
              <a:t>Allow/do not allow users to change their passwords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400" spc="-1" strike="noStrike">
                <a:solidFill>
                  <a:srgbClr val="000000"/>
                </a:solidFill>
                <a:latin typeface="Calibri"/>
              </a:rPr>
              <a:t>Require users to change their passwords after some time (password expiration)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400" spc="-1" strike="noStrike">
                <a:solidFill>
                  <a:srgbClr val="000000"/>
                </a:solidFill>
                <a:latin typeface="Calibri"/>
              </a:rPr>
              <a:t>Prevent password reuse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IN" sz="4400" spc="-1" strike="noStrike">
                <a:solidFill>
                  <a:srgbClr val="000000"/>
                </a:solidFill>
                <a:latin typeface="Calibri Light"/>
              </a:rPr>
              <a:t>IAM MFA Overview – MFA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0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1" lang="en-IN" sz="2800" spc="-1" strike="noStrike">
                <a:solidFill>
                  <a:srgbClr val="000000"/>
                </a:solidFill>
                <a:latin typeface="Calibri"/>
              </a:rPr>
              <a:t>Multi Factor Authentication (MFA): </a:t>
            </a:r>
            <a:r>
              <a:rPr b="0" lang="en-IN" sz="2800" spc="-1" strike="noStrike">
                <a:solidFill>
                  <a:srgbClr val="000000"/>
                </a:solidFill>
                <a:latin typeface="Calibri"/>
              </a:rPr>
              <a:t>Loss of passwords is still ok!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800" spc="-1" strike="noStrike">
                <a:solidFill>
                  <a:srgbClr val="000000"/>
                </a:solidFill>
                <a:latin typeface="Calibri"/>
              </a:rPr>
              <a:t>Password you know + Security device you own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71" name="Picture 4" descr=""/>
          <p:cNvPicPr/>
          <p:nvPr/>
        </p:nvPicPr>
        <p:blipFill>
          <a:blip r:embed="rId1"/>
          <a:stretch/>
        </p:blipFill>
        <p:spPr>
          <a:xfrm>
            <a:off x="708840" y="3179160"/>
            <a:ext cx="1911600" cy="1911600"/>
          </a:xfrm>
          <a:prstGeom prst="rect">
            <a:avLst/>
          </a:prstGeom>
          <a:ln w="0">
            <a:noFill/>
          </a:ln>
        </p:spPr>
      </p:pic>
      <p:sp>
        <p:nvSpPr>
          <p:cNvPr id="272" name="TextBox 5"/>
          <p:cNvSpPr/>
          <p:nvPr/>
        </p:nvSpPr>
        <p:spPr>
          <a:xfrm>
            <a:off x="719280" y="5414400"/>
            <a:ext cx="197244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en-IN" sz="1800" spc="-1" strike="noStrike">
                <a:solidFill>
                  <a:srgbClr val="000000"/>
                </a:solidFill>
                <a:latin typeface="Calibri"/>
              </a:rPr>
              <a:t>Alice</a:t>
            </a:r>
            <a:endParaRPr b="0" lang="en-IN" sz="1800" spc="-1" strike="noStrike">
              <a:latin typeface="Arial"/>
            </a:endParaRPr>
          </a:p>
        </p:txBody>
      </p:sp>
      <p:pic>
        <p:nvPicPr>
          <p:cNvPr id="273" name="Picture 7" descr=""/>
          <p:cNvPicPr/>
          <p:nvPr/>
        </p:nvPicPr>
        <p:blipFill>
          <a:blip r:embed="rId2"/>
          <a:stretch/>
        </p:blipFill>
        <p:spPr>
          <a:xfrm>
            <a:off x="3524040" y="3542040"/>
            <a:ext cx="2383920" cy="1251360"/>
          </a:xfrm>
          <a:prstGeom prst="rect">
            <a:avLst/>
          </a:prstGeom>
          <a:ln w="0">
            <a:noFill/>
          </a:ln>
        </p:spPr>
      </p:pic>
      <p:sp>
        <p:nvSpPr>
          <p:cNvPr id="274" name="TextBox 9"/>
          <p:cNvSpPr/>
          <p:nvPr/>
        </p:nvSpPr>
        <p:spPr>
          <a:xfrm>
            <a:off x="3607920" y="4938840"/>
            <a:ext cx="197244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en-IN" sz="1800" spc="-1" strike="noStrike">
                <a:solidFill>
                  <a:srgbClr val="000000"/>
                </a:solidFill>
                <a:latin typeface="Calibri"/>
              </a:rPr>
              <a:t>Password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75" name="TextBox 10"/>
          <p:cNvSpPr/>
          <p:nvPr/>
        </p:nvSpPr>
        <p:spPr>
          <a:xfrm>
            <a:off x="6954840" y="5011200"/>
            <a:ext cx="197244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en-IN" sz="1800" spc="-1" strike="noStrike">
                <a:solidFill>
                  <a:srgbClr val="000000"/>
                </a:solidFill>
                <a:latin typeface="Calibri"/>
              </a:rPr>
              <a:t>Second factor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76" name="Oval 11"/>
          <p:cNvSpPr/>
          <p:nvPr/>
        </p:nvSpPr>
        <p:spPr>
          <a:xfrm>
            <a:off x="6051600" y="3822120"/>
            <a:ext cx="759600" cy="718920"/>
          </a:xfrm>
          <a:prstGeom prst="ellipse">
            <a:avLst/>
          </a:prstGeom>
          <a:solidFill>
            <a:srgbClr val="4472c4"/>
          </a:solidFill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IN" sz="3200" spc="-1" strike="noStrike">
                <a:solidFill>
                  <a:srgbClr val="ffffff"/>
                </a:solidFill>
                <a:latin typeface="Calibri"/>
              </a:rPr>
              <a:t>+</a:t>
            </a:r>
            <a:endParaRPr b="0" lang="en-IN" sz="3200" spc="-1" strike="noStrike">
              <a:latin typeface="Arial"/>
            </a:endParaRPr>
          </a:p>
        </p:txBody>
      </p:sp>
      <p:pic>
        <p:nvPicPr>
          <p:cNvPr id="277" name="Picture 13" descr=""/>
          <p:cNvPicPr/>
          <p:nvPr/>
        </p:nvPicPr>
        <p:blipFill>
          <a:blip r:embed="rId3"/>
          <a:stretch/>
        </p:blipFill>
        <p:spPr>
          <a:xfrm>
            <a:off x="6954840" y="3330360"/>
            <a:ext cx="2172240" cy="1608840"/>
          </a:xfrm>
          <a:prstGeom prst="rect">
            <a:avLst/>
          </a:prstGeom>
          <a:ln w="0">
            <a:noFill/>
          </a:ln>
        </p:spPr>
      </p:pic>
      <p:pic>
        <p:nvPicPr>
          <p:cNvPr id="278" name="Picture 16" descr=""/>
          <p:cNvPicPr/>
          <p:nvPr/>
        </p:nvPicPr>
        <p:blipFill>
          <a:blip r:embed="rId4"/>
          <a:stretch/>
        </p:blipFill>
        <p:spPr>
          <a:xfrm>
            <a:off x="9895680" y="3413880"/>
            <a:ext cx="1892880" cy="1507320"/>
          </a:xfrm>
          <a:prstGeom prst="rect">
            <a:avLst/>
          </a:prstGeom>
          <a:ln w="0">
            <a:noFill/>
          </a:ln>
        </p:spPr>
      </p:pic>
      <p:sp>
        <p:nvSpPr>
          <p:cNvPr id="279" name="Oval 17"/>
          <p:cNvSpPr/>
          <p:nvPr/>
        </p:nvSpPr>
        <p:spPr>
          <a:xfrm>
            <a:off x="8964720" y="3775320"/>
            <a:ext cx="759600" cy="718920"/>
          </a:xfrm>
          <a:prstGeom prst="ellipse">
            <a:avLst/>
          </a:prstGeom>
          <a:solidFill>
            <a:srgbClr val="4472c4"/>
          </a:solidFill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IN" sz="2400" spc="-1" strike="noStrike">
                <a:solidFill>
                  <a:srgbClr val="ffffff"/>
                </a:solidFill>
                <a:latin typeface="Calibri"/>
              </a:rPr>
              <a:t>=&gt;</a:t>
            </a:r>
            <a:endParaRPr b="0" lang="en-IN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IN" sz="4400" spc="-1" strike="noStrike">
                <a:solidFill>
                  <a:srgbClr val="000000"/>
                </a:solidFill>
                <a:latin typeface="Calibri Light"/>
              </a:rPr>
              <a:t>MFA Device Options in AWS – 1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81" name="Picture 4" descr=""/>
          <p:cNvPicPr/>
          <p:nvPr/>
        </p:nvPicPr>
        <p:blipFill>
          <a:blip r:embed="rId1"/>
          <a:stretch/>
        </p:blipFill>
        <p:spPr>
          <a:xfrm>
            <a:off x="1228680" y="2066400"/>
            <a:ext cx="9230040" cy="3815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IN" sz="4400" spc="-1" strike="noStrike">
                <a:solidFill>
                  <a:srgbClr val="000000"/>
                </a:solidFill>
                <a:latin typeface="Calibri Light"/>
              </a:rPr>
              <a:t>MFA Device Options in AWS – 2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83" name="Picture 5" descr=""/>
          <p:cNvPicPr/>
          <p:nvPr/>
        </p:nvPicPr>
        <p:blipFill>
          <a:blip r:embed="rId1"/>
          <a:stretch/>
        </p:blipFill>
        <p:spPr>
          <a:xfrm>
            <a:off x="1090080" y="2120760"/>
            <a:ext cx="10144440" cy="3889440"/>
          </a:xfrm>
          <a:prstGeom prst="rect">
            <a:avLst/>
          </a:prstGeom>
          <a:ln w="0">
            <a:noFill/>
          </a:ln>
        </p:spPr>
      </p:pic>
      <p:sp>
        <p:nvSpPr>
          <p:cNvPr id="284" name=""/>
          <p:cNvSpPr txBox="1"/>
          <p:nvPr/>
        </p:nvSpPr>
        <p:spPr>
          <a:xfrm>
            <a:off x="586080" y="1167480"/>
            <a:ext cx="180720" cy="503640"/>
          </a:xfrm>
          <a:prstGeom prst="rect">
            <a:avLst/>
          </a:prstGeom>
          <a:noFill/>
          <a:ln w="0">
            <a:noFill/>
          </a:ln>
        </p:spPr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IN" sz="4400" spc="-1" strike="noStrike">
                <a:solidFill>
                  <a:srgbClr val="000000"/>
                </a:solidFill>
                <a:latin typeface="Calibri Light"/>
              </a:rPr>
              <a:t>IAM MFA – Hands on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6" name="PlaceHolder 2"/>
          <p:cNvSpPr>
            <a:spLocks noGrp="1"/>
          </p:cNvSpPr>
          <p:nvPr>
            <p:ph/>
          </p:nvPr>
        </p:nvSpPr>
        <p:spPr>
          <a:xfrm>
            <a:off x="1136160" y="205164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800" spc="-1" strike="noStrike">
                <a:solidFill>
                  <a:srgbClr val="000000"/>
                </a:solidFill>
                <a:latin typeface="Calibri"/>
              </a:rPr>
              <a:t>Click on Account Settings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87" name="Picture 4" descr=""/>
          <p:cNvPicPr/>
          <p:nvPr/>
        </p:nvPicPr>
        <p:blipFill>
          <a:blip r:embed="rId1"/>
          <a:stretch/>
        </p:blipFill>
        <p:spPr>
          <a:xfrm>
            <a:off x="8127720" y="1572840"/>
            <a:ext cx="2635200" cy="2787480"/>
          </a:xfrm>
          <a:prstGeom prst="rect">
            <a:avLst/>
          </a:prstGeom>
          <a:ln w="0">
            <a:noFill/>
          </a:ln>
        </p:spPr>
      </p:pic>
      <p:pic>
        <p:nvPicPr>
          <p:cNvPr id="288" name="Picture 6" descr=""/>
          <p:cNvPicPr/>
          <p:nvPr/>
        </p:nvPicPr>
        <p:blipFill>
          <a:blip r:embed="rId2"/>
          <a:stretch/>
        </p:blipFill>
        <p:spPr>
          <a:xfrm>
            <a:off x="1397160" y="4369680"/>
            <a:ext cx="8047800" cy="2396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IN" sz="4400" spc="-1" strike="noStrike">
                <a:solidFill>
                  <a:srgbClr val="000000"/>
                </a:solidFill>
                <a:latin typeface="Calibri Light"/>
              </a:rPr>
              <a:t>Password Policy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0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800" spc="-1" strike="noStrike">
                <a:solidFill>
                  <a:srgbClr val="000000"/>
                </a:solidFill>
                <a:latin typeface="Calibri"/>
              </a:rPr>
              <a:t>Set some policies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800" spc="-1" strike="noStrike">
                <a:solidFill>
                  <a:srgbClr val="000000"/>
                </a:solidFill>
                <a:latin typeface="Calibri"/>
              </a:rPr>
              <a:t>Create new users and test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IN" sz="4400" spc="-1" strike="noStrike">
                <a:solidFill>
                  <a:srgbClr val="000000"/>
                </a:solidFill>
                <a:latin typeface="Calibri Light"/>
              </a:rPr>
              <a:t>Testing MFA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2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800" spc="-1" strike="noStrike">
                <a:solidFill>
                  <a:srgbClr val="000000"/>
                </a:solidFill>
                <a:latin typeface="Calibri"/>
              </a:rPr>
              <a:t>Create a new user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800" spc="-1" strike="noStrike">
                <a:solidFill>
                  <a:srgbClr val="000000"/>
                </a:solidFill>
                <a:latin typeface="Calibri"/>
              </a:rPr>
              <a:t>Click on the user name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800" spc="-1" strike="noStrike">
                <a:solidFill>
                  <a:srgbClr val="000000"/>
                </a:solidFill>
                <a:latin typeface="Calibri"/>
              </a:rPr>
              <a:t>Go to Security credentials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800" spc="-1" strike="noStrike">
                <a:solidFill>
                  <a:srgbClr val="000000"/>
                </a:solidFill>
                <a:latin typeface="Calibri"/>
              </a:rPr>
              <a:t>Click on </a:t>
            </a:r>
            <a:r>
              <a:rPr b="0" i="1" lang="en-IN" sz="2800" spc="-1" strike="noStrike">
                <a:solidFill>
                  <a:srgbClr val="000000"/>
                </a:solidFill>
                <a:latin typeface="Calibri"/>
              </a:rPr>
              <a:t>Manage</a:t>
            </a:r>
            <a:r>
              <a:rPr b="0" lang="en-IN" sz="2800" spc="-1" strike="noStrike">
                <a:solidFill>
                  <a:srgbClr val="000000"/>
                </a:solidFill>
                <a:latin typeface="Calibri"/>
              </a:rPr>
              <a:t> for </a:t>
            </a:r>
            <a:r>
              <a:rPr b="0" i="1" lang="en-IN" sz="2800" spc="-1" strike="noStrike">
                <a:solidFill>
                  <a:srgbClr val="000000"/>
                </a:solidFill>
                <a:latin typeface="Calibri"/>
              </a:rPr>
              <a:t>Assigned MFA Device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93" name="Picture 4" descr=""/>
          <p:cNvPicPr/>
          <p:nvPr/>
        </p:nvPicPr>
        <p:blipFill>
          <a:blip r:embed="rId1"/>
          <a:stretch/>
        </p:blipFill>
        <p:spPr>
          <a:xfrm>
            <a:off x="1775880" y="4001400"/>
            <a:ext cx="7632720" cy="23428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IN" sz="4400" spc="-1" strike="noStrike">
                <a:solidFill>
                  <a:srgbClr val="000000"/>
                </a:solidFill>
                <a:latin typeface="Calibri Light"/>
              </a:rPr>
              <a:t>Testing MFA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5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800" spc="-1" strike="noStrike">
                <a:solidFill>
                  <a:srgbClr val="000000"/>
                </a:solidFill>
                <a:latin typeface="Calibri"/>
              </a:rPr>
              <a:t>Select Virtual MFA Device and continue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96" name="Picture 5" descr=""/>
          <p:cNvPicPr/>
          <p:nvPr/>
        </p:nvPicPr>
        <p:blipFill>
          <a:blip r:embed="rId1"/>
          <a:stretch/>
        </p:blipFill>
        <p:spPr>
          <a:xfrm>
            <a:off x="1873080" y="2606400"/>
            <a:ext cx="6699240" cy="3886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PlaceHolder 1"/>
          <p:cNvSpPr>
            <a:spLocks noGrp="1"/>
          </p:cNvSpPr>
          <p:nvPr>
            <p:ph type="title"/>
          </p:nvPr>
        </p:nvSpPr>
        <p:spPr>
          <a:xfrm>
            <a:off x="720000" y="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IN" sz="4400" spc="-1" strike="noStrike">
                <a:solidFill>
                  <a:srgbClr val="000000"/>
                </a:solidFill>
                <a:latin typeface="Calibri Light"/>
              </a:rPr>
              <a:t>Testing MFA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8" name="PlaceHolder 2"/>
          <p:cNvSpPr>
            <a:spLocks noGrp="1"/>
          </p:cNvSpPr>
          <p:nvPr>
            <p:ph/>
          </p:nvPr>
        </p:nvSpPr>
        <p:spPr>
          <a:xfrm>
            <a:off x="824760" y="104904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800" spc="-1" strike="noStrike">
                <a:solidFill>
                  <a:srgbClr val="000000"/>
                </a:solidFill>
                <a:latin typeface="Calibri"/>
              </a:rPr>
              <a:t>On the mobile, download </a:t>
            </a:r>
            <a:r>
              <a:rPr b="0" i="1" lang="en-IN" sz="2800" spc="-1" strike="noStrike">
                <a:solidFill>
                  <a:srgbClr val="000000"/>
                </a:solidFill>
                <a:latin typeface="Calibri"/>
              </a:rPr>
              <a:t>Authy</a:t>
            </a:r>
            <a:r>
              <a:rPr b="0" lang="en-IN" sz="2800" spc="-1" strike="noStrike">
                <a:solidFill>
                  <a:srgbClr val="000000"/>
                </a:solidFill>
                <a:latin typeface="Calibri"/>
              </a:rPr>
              <a:t> and scan the QR code displayed on the AWS screen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800" spc="-1" strike="noStrike">
                <a:solidFill>
                  <a:srgbClr val="000000"/>
                </a:solidFill>
                <a:latin typeface="Calibri"/>
              </a:rPr>
              <a:t>The Authy app will show two codes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800" spc="-1" strike="noStrike">
                <a:solidFill>
                  <a:srgbClr val="000000"/>
                </a:solidFill>
                <a:latin typeface="Calibri"/>
              </a:rPr>
              <a:t>Enter them on the AWS screen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99" name="Picture 4" descr=""/>
          <p:cNvPicPr/>
          <p:nvPr/>
        </p:nvPicPr>
        <p:blipFill>
          <a:blip r:embed="rId1"/>
          <a:stretch/>
        </p:blipFill>
        <p:spPr>
          <a:xfrm>
            <a:off x="3309840" y="2880000"/>
            <a:ext cx="5510160" cy="3839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IN" sz="4400" spc="-1" strike="noStrike">
                <a:solidFill>
                  <a:srgbClr val="000000"/>
                </a:solidFill>
                <a:latin typeface="Calibri Light"/>
              </a:rPr>
              <a:t>AWS Regions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71" name="Picture 4" descr=""/>
          <p:cNvPicPr/>
          <p:nvPr/>
        </p:nvPicPr>
        <p:blipFill>
          <a:blip r:embed="rId1"/>
          <a:stretch/>
        </p:blipFill>
        <p:spPr>
          <a:xfrm>
            <a:off x="1495800" y="1414080"/>
            <a:ext cx="8480160" cy="47624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IN" sz="4400" spc="-1" strike="noStrike">
                <a:solidFill>
                  <a:srgbClr val="000000"/>
                </a:solidFill>
                <a:latin typeface="Calibri Light"/>
              </a:rPr>
              <a:t>How can users access AWS?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1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800" spc="-1" strike="noStrike">
                <a:solidFill>
                  <a:srgbClr val="000000"/>
                </a:solidFill>
                <a:latin typeface="Calibri"/>
              </a:rPr>
              <a:t>Three options: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400" spc="-1" strike="noStrike">
                <a:solidFill>
                  <a:srgbClr val="000000"/>
                </a:solidFill>
                <a:latin typeface="Calibri"/>
              </a:rPr>
              <a:t>AWS Management Console (Password + MFA)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400" spc="-1" strike="noStrike">
                <a:solidFill>
                  <a:srgbClr val="000000"/>
                </a:solidFill>
                <a:latin typeface="Calibri"/>
              </a:rPr>
              <a:t>AWS Command Line Interface – CLI (Access keys)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400" spc="-1" strike="noStrike">
                <a:solidFill>
                  <a:srgbClr val="000000"/>
                </a:solidFill>
                <a:latin typeface="Calibri"/>
              </a:rPr>
              <a:t>AWS Software Development Kit – SDK (Code, protected by access keys)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800" spc="-1" strike="noStrike">
                <a:solidFill>
                  <a:srgbClr val="000000"/>
                </a:solidFill>
                <a:latin typeface="Calibri"/>
              </a:rPr>
              <a:t>How to generate access keys?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400" spc="-1" strike="noStrike">
                <a:solidFill>
                  <a:srgbClr val="000000"/>
                </a:solidFill>
                <a:latin typeface="Calibri"/>
              </a:rPr>
              <a:t>Use AWS console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800" spc="-1" strike="noStrike">
                <a:solidFill>
                  <a:srgbClr val="000000"/>
                </a:solidFill>
                <a:latin typeface="Calibri"/>
              </a:rPr>
              <a:t>Users are responsible for their own access keys and need to be kept secret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PlaceHolder 1"/>
          <p:cNvSpPr>
            <a:spLocks noGrp="1"/>
          </p:cNvSpPr>
          <p:nvPr>
            <p:ph type="title"/>
          </p:nvPr>
        </p:nvSpPr>
        <p:spPr>
          <a:xfrm>
            <a:off x="838080" y="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IN" sz="4400" spc="-1" strike="noStrike">
                <a:solidFill>
                  <a:srgbClr val="000000"/>
                </a:solidFill>
                <a:latin typeface="Calibri Light"/>
              </a:rPr>
              <a:t>Using AWS CLI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3" name="PlaceHolder 2"/>
          <p:cNvSpPr>
            <a:spLocks noGrp="1"/>
          </p:cNvSpPr>
          <p:nvPr>
            <p:ph/>
          </p:nvPr>
        </p:nvSpPr>
        <p:spPr>
          <a:xfrm>
            <a:off x="1544760" y="144000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800" spc="-1" strike="noStrike">
                <a:solidFill>
                  <a:srgbClr val="000000"/>
                </a:solidFill>
                <a:latin typeface="Calibri"/>
              </a:rPr>
              <a:t>Download (</a:t>
            </a:r>
            <a:r>
              <a:rPr b="0" lang="en-IN" sz="2800" spc="-1" strike="noStrike" u="sng">
                <a:solidFill>
                  <a:srgbClr val="0563c1"/>
                </a:solidFill>
                <a:uFillTx/>
                <a:latin typeface="Calibri"/>
                <a:hlinkClick r:id="rId1"/>
              </a:rPr>
              <a:t>https://aws.amazon.com/cli/</a:t>
            </a:r>
            <a:r>
              <a:rPr b="0" lang="en-IN" sz="2800" spc="-1" strike="noStrike">
                <a:solidFill>
                  <a:srgbClr val="000000"/>
                </a:solidFill>
                <a:latin typeface="Calibri"/>
              </a:rPr>
              <a:t>) and install AWS CLI 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800" spc="-1" strike="noStrike">
                <a:solidFill>
                  <a:srgbClr val="000000"/>
                </a:solidFill>
                <a:latin typeface="Calibri"/>
              </a:rPr>
              <a:t>Check version in command prompt: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800" spc="-1" strike="noStrike">
                <a:solidFill>
                  <a:srgbClr val="000000"/>
                </a:solidFill>
                <a:latin typeface="Calibri"/>
              </a:rPr>
              <a:t>Create a Access Key for a </a:t>
            </a:r>
            <a:r>
              <a:rPr b="1" lang="en-IN" sz="2800" spc="-1" strike="noStrike">
                <a:solidFill>
                  <a:srgbClr val="000000"/>
                </a:solidFill>
                <a:latin typeface="Calibri"/>
              </a:rPr>
              <a:t>non-root</a:t>
            </a:r>
            <a:r>
              <a:rPr b="0" lang="en-IN" sz="2800" spc="-1" strike="noStrike">
                <a:solidFill>
                  <a:srgbClr val="000000"/>
                </a:solidFill>
                <a:latin typeface="Calibri"/>
              </a:rPr>
              <a:t> user in IAM Console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304" name="Picture 4" descr=""/>
          <p:cNvPicPr/>
          <p:nvPr/>
        </p:nvPicPr>
        <p:blipFill>
          <a:blip r:embed="rId2"/>
          <a:stretch/>
        </p:blipFill>
        <p:spPr>
          <a:xfrm>
            <a:off x="2437200" y="2836080"/>
            <a:ext cx="8906040" cy="1067760"/>
          </a:xfrm>
          <a:prstGeom prst="rect">
            <a:avLst/>
          </a:prstGeom>
          <a:ln w="0">
            <a:noFill/>
          </a:ln>
        </p:spPr>
      </p:pic>
      <p:pic>
        <p:nvPicPr>
          <p:cNvPr id="305" name="Picture 6" descr=""/>
          <p:cNvPicPr/>
          <p:nvPr/>
        </p:nvPicPr>
        <p:blipFill>
          <a:blip r:embed="rId3"/>
          <a:stretch/>
        </p:blipFill>
        <p:spPr>
          <a:xfrm>
            <a:off x="2055960" y="4680000"/>
            <a:ext cx="8744040" cy="18921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IN" sz="4400" spc="-1" strike="noStrike">
                <a:solidFill>
                  <a:srgbClr val="000000"/>
                </a:solidFill>
                <a:latin typeface="Calibri Light"/>
              </a:rPr>
              <a:t>Note the Access Key Id and Secret Access Key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7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800" spc="-1" strike="noStrike">
                <a:solidFill>
                  <a:srgbClr val="000000"/>
                </a:solidFill>
                <a:latin typeface="Calibri"/>
              </a:rPr>
              <a:t>You can download/copy-paste or download the CSV – They will not be shown again for this key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800" spc="-1" strike="noStrike">
                <a:solidFill>
                  <a:srgbClr val="000000"/>
                </a:solidFill>
                <a:latin typeface="Calibri"/>
              </a:rPr>
              <a:t>Back to command prompt to configure the CLI using these values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308" name="Picture 4" descr=""/>
          <p:cNvPicPr/>
          <p:nvPr/>
        </p:nvPicPr>
        <p:blipFill>
          <a:blip r:embed="rId1"/>
          <a:stretch/>
        </p:blipFill>
        <p:spPr>
          <a:xfrm>
            <a:off x="1260000" y="3960000"/>
            <a:ext cx="9343080" cy="1796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IN" sz="4400" spc="-1" strike="noStrike">
                <a:solidFill>
                  <a:srgbClr val="000000"/>
                </a:solidFill>
                <a:latin typeface="Calibri Light"/>
              </a:rPr>
              <a:t>Testing CLI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0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800" spc="-1" strike="noStrike">
                <a:solidFill>
                  <a:srgbClr val="000000"/>
                </a:solidFill>
                <a:latin typeface="Calibri"/>
              </a:rPr>
              <a:t>Try a command such as </a:t>
            </a:r>
            <a:r>
              <a:rPr b="0" i="1" lang="en-IN" sz="2800" spc="-1" strike="noStrike">
                <a:solidFill>
                  <a:srgbClr val="000000"/>
                </a:solidFill>
                <a:latin typeface="Calibri"/>
              </a:rPr>
              <a:t>aws iam list-users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311" name="Picture 4" descr=""/>
          <p:cNvPicPr/>
          <p:nvPr/>
        </p:nvPicPr>
        <p:blipFill>
          <a:blip r:embed="rId1"/>
          <a:stretch/>
        </p:blipFill>
        <p:spPr>
          <a:xfrm>
            <a:off x="1927440" y="2362320"/>
            <a:ext cx="6675840" cy="3154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IN" sz="4400" spc="-1" strike="noStrike">
                <a:solidFill>
                  <a:srgbClr val="000000"/>
                </a:solidFill>
                <a:latin typeface="Calibri Light"/>
              </a:rPr>
              <a:t>Testing CLI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3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800" spc="-1" strike="noStrike">
                <a:solidFill>
                  <a:srgbClr val="000000"/>
                </a:solidFill>
                <a:latin typeface="Calibri"/>
              </a:rPr>
              <a:t>Exercise: 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400" spc="-1" strike="noStrike">
                <a:solidFill>
                  <a:srgbClr val="000000"/>
                </a:solidFill>
                <a:latin typeface="Calibri"/>
              </a:rPr>
              <a:t>Create a new user, put her in the admin group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400" spc="-1" strike="noStrike">
                <a:solidFill>
                  <a:srgbClr val="000000"/>
                </a:solidFill>
                <a:latin typeface="Calibri"/>
              </a:rPr>
              <a:t>Check this using CLI list-users command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400" spc="-1" strike="noStrike">
                <a:solidFill>
                  <a:srgbClr val="000000"/>
                </a:solidFill>
                <a:latin typeface="Calibri"/>
              </a:rPr>
              <a:t>Now remove the admin access to this user (Not Root user)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400" spc="-1" strike="noStrike">
                <a:solidFill>
                  <a:srgbClr val="000000"/>
                </a:solidFill>
                <a:latin typeface="Calibri"/>
              </a:rPr>
              <a:t>Then come back to CLI and try the list-users command again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400" spc="-1" strike="noStrike">
                <a:solidFill>
                  <a:srgbClr val="000000"/>
                </a:solidFill>
                <a:latin typeface="Calibri"/>
              </a:rPr>
              <a:t>Do we see anything?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IN" sz="4400" spc="-1" strike="noStrike">
                <a:solidFill>
                  <a:srgbClr val="000000"/>
                </a:solidFill>
                <a:latin typeface="Calibri Light"/>
              </a:rPr>
              <a:t>AWS CloudShell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5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800" spc="-1" strike="noStrike">
                <a:solidFill>
                  <a:srgbClr val="000000"/>
                </a:solidFill>
                <a:latin typeface="Calibri"/>
              </a:rPr>
              <a:t>Shell that exists on the AWS console itself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800" spc="-1" strike="noStrike">
                <a:solidFill>
                  <a:srgbClr val="000000"/>
                </a:solidFill>
                <a:latin typeface="Calibri"/>
              </a:rPr>
              <a:t>Try a command, e.g. aws iam list-users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316" name="Picture 4" descr=""/>
          <p:cNvPicPr/>
          <p:nvPr/>
        </p:nvPicPr>
        <p:blipFill>
          <a:blip r:embed="rId1"/>
          <a:stretch/>
        </p:blipFill>
        <p:spPr>
          <a:xfrm>
            <a:off x="5580000" y="551160"/>
            <a:ext cx="834120" cy="708840"/>
          </a:xfrm>
          <a:prstGeom prst="rect">
            <a:avLst/>
          </a:prstGeom>
          <a:ln w="0">
            <a:noFill/>
          </a:ln>
        </p:spPr>
      </p:pic>
      <p:pic>
        <p:nvPicPr>
          <p:cNvPr id="317" name="Picture 6" descr=""/>
          <p:cNvPicPr/>
          <p:nvPr/>
        </p:nvPicPr>
        <p:blipFill>
          <a:blip r:embed="rId2"/>
          <a:stretch/>
        </p:blipFill>
        <p:spPr>
          <a:xfrm>
            <a:off x="3036600" y="3060000"/>
            <a:ext cx="4343400" cy="31240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IN" sz="4400" spc="-1" strike="noStrike">
                <a:solidFill>
                  <a:srgbClr val="000000"/>
                </a:solidFill>
                <a:latin typeface="Calibri Light"/>
              </a:rPr>
              <a:t>AWS CloudShell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9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800" spc="-1" strike="noStrike">
                <a:solidFill>
                  <a:srgbClr val="000000"/>
                </a:solidFill>
                <a:latin typeface="Calibri"/>
              </a:rPr>
              <a:t>echo “test” &gt; demo.txt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800" spc="-1" strike="noStrike">
                <a:solidFill>
                  <a:srgbClr val="000000"/>
                </a:solidFill>
                <a:latin typeface="Calibri"/>
              </a:rPr>
              <a:t>cat demo.txt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320" name="Picture 5" descr=""/>
          <p:cNvPicPr/>
          <p:nvPr/>
        </p:nvPicPr>
        <p:blipFill>
          <a:blip r:embed="rId1"/>
          <a:stretch/>
        </p:blipFill>
        <p:spPr>
          <a:xfrm>
            <a:off x="969480" y="3060000"/>
            <a:ext cx="6950520" cy="1031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>
              <a:lnSpc>
                <a:spcPct val="90000"/>
              </a:lnSpc>
              <a:buNone/>
            </a:pPr>
            <a:r>
              <a:rPr b="0" lang="en-IN" sz="6000" spc="-1" strike="noStrike">
                <a:solidFill>
                  <a:srgbClr val="000000"/>
                </a:solidFill>
                <a:latin typeface="Calibri Light"/>
              </a:rPr>
              <a:t>EC2</a:t>
            </a:r>
            <a:endParaRPr b="0" lang="en-US" sz="6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IN" sz="4400" spc="-1" strike="noStrike">
                <a:solidFill>
                  <a:srgbClr val="000000"/>
                </a:solidFill>
                <a:latin typeface="Calibri Light"/>
              </a:rPr>
              <a:t>EC2 Basics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3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800" spc="-1" strike="noStrike">
                <a:solidFill>
                  <a:srgbClr val="000000"/>
                </a:solidFill>
                <a:latin typeface="Calibri"/>
              </a:rPr>
              <a:t>One of the most popular AWS offerings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800" spc="-1" strike="noStrike">
                <a:solidFill>
                  <a:srgbClr val="000000"/>
                </a:solidFill>
                <a:latin typeface="Calibri"/>
              </a:rPr>
              <a:t>EC2 = Elastic Compute Cloud = IaaS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800" spc="-1" strike="noStrike">
                <a:solidFill>
                  <a:srgbClr val="000000"/>
                </a:solidFill>
                <a:latin typeface="Calibri"/>
              </a:rPr>
              <a:t>Capabilities: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400" spc="-1" strike="noStrike">
                <a:solidFill>
                  <a:srgbClr val="000000"/>
                </a:solidFill>
                <a:latin typeface="Calibri"/>
              </a:rPr>
              <a:t>Rent a VM (EC2)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400" spc="-1" strike="noStrike">
                <a:solidFill>
                  <a:srgbClr val="000000"/>
                </a:solidFill>
                <a:latin typeface="Calibri"/>
              </a:rPr>
              <a:t>Store data on a virtual drive (EBS)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400" spc="-1" strike="noStrike">
                <a:solidFill>
                  <a:srgbClr val="000000"/>
                </a:solidFill>
                <a:latin typeface="Calibri"/>
              </a:rPr>
              <a:t>Distribute load across machines (ELB)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400" spc="-1" strike="noStrike">
                <a:solidFill>
                  <a:srgbClr val="000000"/>
                </a:solidFill>
                <a:latin typeface="Calibri"/>
              </a:rPr>
              <a:t>Scale the services using auto scaling group (ASG)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</a:pP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</a:pP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PlaceHolder 1"/>
          <p:cNvSpPr>
            <a:spLocks noGrp="1"/>
          </p:cNvSpPr>
          <p:nvPr>
            <p:ph type="title"/>
          </p:nvPr>
        </p:nvSpPr>
        <p:spPr>
          <a:xfrm>
            <a:off x="824760" y="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IN" sz="4400" spc="-1" strike="noStrike">
                <a:solidFill>
                  <a:srgbClr val="000000"/>
                </a:solidFill>
                <a:latin typeface="Calibri Light"/>
              </a:rPr>
              <a:t>EC2 User Data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5" name="PlaceHolder 2"/>
          <p:cNvSpPr>
            <a:spLocks noGrp="1"/>
          </p:cNvSpPr>
          <p:nvPr>
            <p:ph/>
          </p:nvPr>
        </p:nvSpPr>
        <p:spPr>
          <a:xfrm>
            <a:off x="838080" y="144000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800" spc="-1" strike="noStrike">
                <a:solidFill>
                  <a:srgbClr val="000000"/>
                </a:solidFill>
                <a:latin typeface="Calibri"/>
              </a:rPr>
              <a:t>It is possible to bootstrap our instances using the </a:t>
            </a:r>
            <a:r>
              <a:rPr b="1" lang="en-IN" sz="2800" spc="-1" strike="noStrike">
                <a:solidFill>
                  <a:srgbClr val="000000"/>
                </a:solidFill>
                <a:latin typeface="Calibri"/>
              </a:rPr>
              <a:t>EC2 User Data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1" lang="en-IN" sz="2800" spc="-1" strike="noStrike">
                <a:solidFill>
                  <a:srgbClr val="000000"/>
                </a:solidFill>
                <a:latin typeface="Calibri"/>
              </a:rPr>
              <a:t>Bootstrapping </a:t>
            </a:r>
            <a:r>
              <a:rPr b="0" lang="en-IN" sz="2800" spc="-1" strike="noStrike">
                <a:solidFill>
                  <a:srgbClr val="000000"/>
                </a:solidFill>
                <a:latin typeface="Calibri"/>
              </a:rPr>
              <a:t>= Launching commands when a machine starts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800" spc="-1" strike="noStrike">
                <a:solidFill>
                  <a:srgbClr val="000000"/>
                </a:solidFill>
                <a:latin typeface="Calibri"/>
              </a:rPr>
              <a:t>This script is run only once at the first start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800" spc="-1" strike="noStrike">
                <a:solidFill>
                  <a:srgbClr val="000000"/>
                </a:solidFill>
                <a:latin typeface="Calibri"/>
              </a:rPr>
              <a:t>Used to automate boot tasks such as 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400" spc="-1" strike="noStrike">
                <a:solidFill>
                  <a:srgbClr val="000000"/>
                </a:solidFill>
                <a:latin typeface="Calibri"/>
              </a:rPr>
              <a:t>Installing updates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400" spc="-1" strike="noStrike">
                <a:solidFill>
                  <a:srgbClr val="000000"/>
                </a:solidFill>
                <a:latin typeface="Calibri"/>
              </a:rPr>
              <a:t>Installing software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400" spc="-1" strike="noStrike">
                <a:solidFill>
                  <a:srgbClr val="000000"/>
                </a:solidFill>
                <a:latin typeface="Calibri"/>
              </a:rPr>
              <a:t>Downloading common files from the internet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400" spc="-1" strike="noStrike">
                <a:solidFill>
                  <a:srgbClr val="000000"/>
                </a:solidFill>
                <a:latin typeface="Calibri"/>
              </a:rPr>
              <a:t>Etc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800" spc="-1" strike="noStrike">
                <a:solidFill>
                  <a:srgbClr val="000000"/>
                </a:solidFill>
                <a:latin typeface="Calibri"/>
              </a:rPr>
              <a:t>EC2 User Data script must be run as a root user, so we may need </a:t>
            </a:r>
            <a:r>
              <a:rPr b="0" i="1" lang="en-IN" sz="2800" spc="-1" strike="noStrike">
                <a:solidFill>
                  <a:srgbClr val="000000"/>
                </a:solidFill>
                <a:latin typeface="Calibri"/>
              </a:rPr>
              <a:t>sudo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IN" sz="4400" spc="-1" strike="noStrike">
                <a:solidFill>
                  <a:srgbClr val="000000"/>
                </a:solidFill>
                <a:latin typeface="Calibri Light"/>
              </a:rPr>
              <a:t>How to choose an AWS Region?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73" name="Picture 4" descr=""/>
          <p:cNvPicPr/>
          <p:nvPr/>
        </p:nvPicPr>
        <p:blipFill>
          <a:blip r:embed="rId1"/>
          <a:stretch/>
        </p:blipFill>
        <p:spPr>
          <a:xfrm>
            <a:off x="624960" y="1438200"/>
            <a:ext cx="10820160" cy="45201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IN" sz="4400" spc="-1" strike="noStrike">
                <a:solidFill>
                  <a:srgbClr val="000000"/>
                </a:solidFill>
                <a:latin typeface="Calibri Light"/>
              </a:rPr>
              <a:t>Create an EC2 Instance using EC2 User Data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7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fontScale="67000"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800" spc="-1" strike="noStrike">
                <a:solidFill>
                  <a:srgbClr val="000000"/>
                </a:solidFill>
                <a:latin typeface="Calibri"/>
              </a:rPr>
              <a:t>Search for EC2, then click on Instances, Launch Instances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800" spc="-1" strike="noStrike">
                <a:solidFill>
                  <a:srgbClr val="000000"/>
                </a:solidFill>
                <a:latin typeface="Calibri"/>
              </a:rPr>
              <a:t>Leave everything as default, but click on </a:t>
            </a:r>
            <a:r>
              <a:rPr b="0" i="1" lang="en-IN" sz="2800" spc="-1" strike="noStrike">
                <a:solidFill>
                  <a:srgbClr val="000000"/>
                </a:solidFill>
                <a:latin typeface="Calibri"/>
              </a:rPr>
              <a:t>Create new key pair</a:t>
            </a:r>
            <a:r>
              <a:rPr b="0" lang="en-IN" sz="2800" spc="-1" strike="noStrike">
                <a:solidFill>
                  <a:srgbClr val="000000"/>
                </a:solidFill>
                <a:latin typeface="Calibri"/>
              </a:rPr>
              <a:t>, as it is required – Give some name, and select defaults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800" spc="-1" strike="noStrike">
                <a:solidFill>
                  <a:srgbClr val="000000"/>
                </a:solidFill>
                <a:latin typeface="Calibri"/>
              </a:rPr>
              <a:t>Under Network, select </a:t>
            </a:r>
            <a:r>
              <a:rPr b="0" i="1" lang="en-IN" sz="2800" spc="-1" strike="noStrike">
                <a:solidFill>
                  <a:srgbClr val="000000"/>
                </a:solidFill>
                <a:latin typeface="Calibri"/>
              </a:rPr>
              <a:t>Allow Http traffic from the internet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800" spc="-1" strike="noStrike">
                <a:solidFill>
                  <a:srgbClr val="000000"/>
                </a:solidFill>
                <a:latin typeface="Calibri"/>
              </a:rPr>
              <a:t>In </a:t>
            </a:r>
            <a:r>
              <a:rPr b="0" i="1" lang="en-IN" sz="2800" spc="-1" strike="noStrike">
                <a:solidFill>
                  <a:srgbClr val="000000"/>
                </a:solidFill>
                <a:latin typeface="Calibri"/>
              </a:rPr>
              <a:t>Advanced details-User data</a:t>
            </a:r>
            <a:r>
              <a:rPr b="0" lang="en-IN" sz="2800" spc="-1" strike="noStrike">
                <a:solidFill>
                  <a:srgbClr val="000000"/>
                </a:solidFill>
                <a:latin typeface="Calibri"/>
              </a:rPr>
              <a:t>, enter the following script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400" spc="-1" strike="noStrike">
                <a:solidFill>
                  <a:srgbClr val="000000"/>
                </a:solidFill>
                <a:latin typeface="Calibri"/>
              </a:rPr>
              <a:t>#!/bin/bash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400" spc="-1" strike="noStrike">
                <a:solidFill>
                  <a:srgbClr val="000000"/>
                </a:solidFill>
                <a:latin typeface="Calibri"/>
              </a:rPr>
              <a:t># Use this for your user data (script from top to bottom)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400" spc="-1" strike="noStrike">
                <a:solidFill>
                  <a:srgbClr val="000000"/>
                </a:solidFill>
                <a:latin typeface="Calibri"/>
              </a:rPr>
              <a:t># install httpd (Linux 2 version)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400" spc="-1" strike="noStrike">
                <a:solidFill>
                  <a:srgbClr val="000000"/>
                </a:solidFill>
                <a:latin typeface="Calibri"/>
              </a:rPr>
              <a:t>yum update -y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400" spc="-1" strike="noStrike">
                <a:solidFill>
                  <a:srgbClr val="000000"/>
                </a:solidFill>
                <a:latin typeface="Calibri"/>
              </a:rPr>
              <a:t>yum install -y httpd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400" spc="-1" strike="noStrike">
                <a:solidFill>
                  <a:srgbClr val="000000"/>
                </a:solidFill>
                <a:latin typeface="Calibri"/>
              </a:rPr>
              <a:t>systemctl start httpd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400" spc="-1" strike="noStrike">
                <a:solidFill>
                  <a:srgbClr val="000000"/>
                </a:solidFill>
                <a:latin typeface="Calibri"/>
              </a:rPr>
              <a:t>systemctl enable httpd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400" spc="-1" strike="noStrike">
                <a:solidFill>
                  <a:srgbClr val="000000"/>
                </a:solidFill>
                <a:latin typeface="Calibri"/>
              </a:rPr>
              <a:t>echo "&lt;h1&gt;Hello World from $(hostname -f)&lt;/h1&gt;" &gt; /var/www/html/index.html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800" spc="-1" strike="noStrike">
                <a:solidFill>
                  <a:srgbClr val="000000"/>
                </a:solidFill>
                <a:latin typeface="Calibri"/>
              </a:rPr>
              <a:t>Launch instance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457200">
              <a:lnSpc>
                <a:spcPct val="9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en-IN" sz="2400" spc="-1" strike="noStrike">
                <a:solidFill>
                  <a:srgbClr val="000000"/>
                </a:solidFill>
                <a:latin typeface="Calibri"/>
              </a:rPr>
              <a:t>	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IN" sz="4400" spc="-1" strike="noStrike">
                <a:solidFill>
                  <a:srgbClr val="000000"/>
                </a:solidFill>
                <a:latin typeface="Calibri Light"/>
              </a:rPr>
              <a:t>Test the EC2 Instance 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9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800" spc="-1" strike="noStrike">
                <a:solidFill>
                  <a:srgbClr val="000000"/>
                </a:solidFill>
                <a:latin typeface="Calibri"/>
              </a:rPr>
              <a:t>When the instance is running, open its public IP address in the browser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IN" sz="4400" spc="-1" strike="noStrike">
                <a:solidFill>
                  <a:srgbClr val="000000"/>
                </a:solidFill>
                <a:latin typeface="Calibri Light"/>
              </a:rPr>
              <a:t>EC2 Instance Types – Overview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331" name="Picture 4" descr=""/>
          <p:cNvPicPr/>
          <p:nvPr/>
        </p:nvPicPr>
        <p:blipFill>
          <a:blip r:embed="rId1"/>
          <a:stretch/>
        </p:blipFill>
        <p:spPr>
          <a:xfrm>
            <a:off x="927360" y="1310760"/>
            <a:ext cx="10120320" cy="4534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IN" sz="4400" spc="-1" strike="noStrike">
                <a:solidFill>
                  <a:srgbClr val="000000"/>
                </a:solidFill>
                <a:latin typeface="Calibri Light"/>
              </a:rPr>
              <a:t>EC2 Instance Types – Example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333" name="Picture 7" descr=""/>
          <p:cNvPicPr/>
          <p:nvPr/>
        </p:nvPicPr>
        <p:blipFill>
          <a:blip r:embed="rId1"/>
          <a:stretch/>
        </p:blipFill>
        <p:spPr>
          <a:xfrm>
            <a:off x="1063440" y="1912680"/>
            <a:ext cx="10064880" cy="3922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IN" sz="4400" spc="-1" strike="noStrike">
                <a:solidFill>
                  <a:srgbClr val="000000"/>
                </a:solidFill>
                <a:latin typeface="Calibri Light"/>
              </a:rPr>
              <a:t>Security Groups and Classic Ports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335" name="Picture 4" descr=""/>
          <p:cNvPicPr/>
          <p:nvPr/>
        </p:nvPicPr>
        <p:blipFill>
          <a:blip r:embed="rId1"/>
          <a:stretch/>
        </p:blipFill>
        <p:spPr>
          <a:xfrm>
            <a:off x="1257480" y="1435320"/>
            <a:ext cx="9615240" cy="4256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IN" sz="4400" spc="-1" strike="noStrike">
                <a:solidFill>
                  <a:srgbClr val="000000"/>
                </a:solidFill>
                <a:latin typeface="Calibri Light"/>
              </a:rPr>
              <a:t>Security Groups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337" name="Picture 5" descr=""/>
          <p:cNvPicPr/>
          <p:nvPr/>
        </p:nvPicPr>
        <p:blipFill>
          <a:blip r:embed="rId1"/>
          <a:stretch/>
        </p:blipFill>
        <p:spPr>
          <a:xfrm>
            <a:off x="344880" y="1690560"/>
            <a:ext cx="10571760" cy="4138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IN" sz="4400" spc="-1" strike="noStrike">
                <a:solidFill>
                  <a:srgbClr val="000000"/>
                </a:solidFill>
                <a:latin typeface="Calibri Light"/>
              </a:rPr>
              <a:t>Security Groups - Example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339" name="Picture 4" descr=""/>
          <p:cNvPicPr/>
          <p:nvPr/>
        </p:nvPicPr>
        <p:blipFill>
          <a:blip r:embed="rId1"/>
          <a:stretch/>
        </p:blipFill>
        <p:spPr>
          <a:xfrm>
            <a:off x="900000" y="1800000"/>
            <a:ext cx="10266480" cy="4374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IN" sz="4400" spc="-1" strike="noStrike">
                <a:solidFill>
                  <a:srgbClr val="000000"/>
                </a:solidFill>
                <a:latin typeface="Calibri Light"/>
              </a:rPr>
              <a:t>Ports to Remember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341" name="Picture 4" descr=""/>
          <p:cNvPicPr/>
          <p:nvPr/>
        </p:nvPicPr>
        <p:blipFill>
          <a:blip r:embed="rId1"/>
          <a:stretch/>
        </p:blipFill>
        <p:spPr>
          <a:xfrm>
            <a:off x="1128960" y="2198880"/>
            <a:ext cx="9934200" cy="3379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IN" sz="4400" spc="-1" strike="noStrike">
                <a:solidFill>
                  <a:srgbClr val="000000"/>
                </a:solidFill>
                <a:latin typeface="Calibri Light"/>
              </a:rPr>
              <a:t>Security Groups – Hands on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43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800" spc="-1" strike="noStrike">
                <a:solidFill>
                  <a:srgbClr val="000000"/>
                </a:solidFill>
                <a:latin typeface="Calibri"/>
              </a:rPr>
              <a:t>Launch an instance, select it and go to ‘Security’ below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800" spc="-1" strike="noStrike">
                <a:solidFill>
                  <a:srgbClr val="000000"/>
                </a:solidFill>
                <a:latin typeface="Calibri"/>
              </a:rPr>
              <a:t>Left menu: Network &amp; Security -&gt; Security Groups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344" name="Picture 6" descr=""/>
          <p:cNvPicPr/>
          <p:nvPr/>
        </p:nvPicPr>
        <p:blipFill>
          <a:blip r:embed="rId1"/>
          <a:stretch/>
        </p:blipFill>
        <p:spPr>
          <a:xfrm>
            <a:off x="1386000" y="2495520"/>
            <a:ext cx="7734240" cy="1866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IN" sz="4400" spc="-1" strike="noStrike">
                <a:solidFill>
                  <a:srgbClr val="000000"/>
                </a:solidFill>
                <a:latin typeface="Calibri Light"/>
              </a:rPr>
              <a:t>Security Groups – Hands on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46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800" spc="-1" strike="noStrike">
                <a:solidFill>
                  <a:srgbClr val="000000"/>
                </a:solidFill>
                <a:latin typeface="Calibri"/>
              </a:rPr>
              <a:t>Select the latest launched instance and check Inbound rules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800" spc="-1" strike="noStrike">
                <a:solidFill>
                  <a:srgbClr val="000000"/>
                </a:solidFill>
                <a:latin typeface="Calibri"/>
              </a:rPr>
              <a:t>SSH is allowed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347" name="Picture 4" descr=""/>
          <p:cNvPicPr/>
          <p:nvPr/>
        </p:nvPicPr>
        <p:blipFill>
          <a:blip r:embed="rId1"/>
          <a:stretch/>
        </p:blipFill>
        <p:spPr>
          <a:xfrm>
            <a:off x="2491920" y="2520000"/>
            <a:ext cx="6688080" cy="2369520"/>
          </a:xfrm>
          <a:prstGeom prst="rect">
            <a:avLst/>
          </a:prstGeom>
          <a:ln w="0">
            <a:noFill/>
          </a:ln>
        </p:spPr>
      </p:pic>
      <p:pic>
        <p:nvPicPr>
          <p:cNvPr id="348" name="Picture 7" descr=""/>
          <p:cNvPicPr/>
          <p:nvPr/>
        </p:nvPicPr>
        <p:blipFill>
          <a:blip r:embed="rId2"/>
          <a:stretch/>
        </p:blipFill>
        <p:spPr>
          <a:xfrm>
            <a:off x="1260000" y="5940000"/>
            <a:ext cx="8864640" cy="672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IN" sz="4400" spc="-1" strike="noStrike">
                <a:solidFill>
                  <a:srgbClr val="000000"/>
                </a:solidFill>
                <a:latin typeface="Calibri Light"/>
              </a:rPr>
              <a:t>AWS Availability Zones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75" name="Picture 4" descr=""/>
          <p:cNvPicPr/>
          <p:nvPr/>
        </p:nvPicPr>
        <p:blipFill>
          <a:blip r:embed="rId1"/>
          <a:stretch/>
        </p:blipFill>
        <p:spPr>
          <a:xfrm>
            <a:off x="720000" y="1690200"/>
            <a:ext cx="10481040" cy="4435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IN" sz="4400" spc="-1" strike="noStrike">
                <a:solidFill>
                  <a:srgbClr val="000000"/>
                </a:solidFill>
                <a:latin typeface="Calibri Light"/>
              </a:rPr>
              <a:t>Security Groups – Hands on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0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800" spc="-1" strike="noStrike">
                <a:solidFill>
                  <a:srgbClr val="000000"/>
                </a:solidFill>
                <a:latin typeface="Calibri"/>
              </a:rPr>
              <a:t>Click on Edit Inbound rules to see details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800" spc="-1" strike="noStrike">
                <a:solidFill>
                  <a:srgbClr val="000000"/>
                </a:solidFill>
                <a:latin typeface="Calibri"/>
              </a:rPr>
              <a:t>If we see HTTP also, it means outsiders can access our instance, otherwise they cannot – test it (next slide)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351" name="Picture 5" descr=""/>
          <p:cNvPicPr/>
          <p:nvPr/>
        </p:nvPicPr>
        <p:blipFill>
          <a:blip r:embed="rId1"/>
          <a:stretch/>
        </p:blipFill>
        <p:spPr>
          <a:xfrm>
            <a:off x="873000" y="2406600"/>
            <a:ext cx="9329040" cy="2137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IN" sz="4400" spc="-1" strike="noStrike">
                <a:solidFill>
                  <a:srgbClr val="000000"/>
                </a:solidFill>
                <a:latin typeface="Calibri Light"/>
              </a:rPr>
              <a:t>Security Groups – Hands on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3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800" spc="-1" strike="noStrike">
                <a:solidFill>
                  <a:srgbClr val="000000"/>
                </a:solidFill>
                <a:latin typeface="Calibri"/>
              </a:rPr>
              <a:t>Go back to our instance, details and click on the IP Address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354" name="Picture 4" descr=""/>
          <p:cNvPicPr/>
          <p:nvPr/>
        </p:nvPicPr>
        <p:blipFill>
          <a:blip r:embed="rId1"/>
          <a:stretch/>
        </p:blipFill>
        <p:spPr>
          <a:xfrm>
            <a:off x="2880000" y="2390040"/>
            <a:ext cx="7804080" cy="1929960"/>
          </a:xfrm>
          <a:prstGeom prst="rect">
            <a:avLst/>
          </a:prstGeom>
          <a:ln w="0">
            <a:noFill/>
          </a:ln>
        </p:spPr>
      </p:pic>
      <p:pic>
        <p:nvPicPr>
          <p:cNvPr id="355" name="Picture 7" descr=""/>
          <p:cNvPicPr/>
          <p:nvPr/>
        </p:nvPicPr>
        <p:blipFill>
          <a:blip r:embed="rId2"/>
          <a:stretch/>
        </p:blipFill>
        <p:spPr>
          <a:xfrm>
            <a:off x="4176720" y="4555800"/>
            <a:ext cx="4823280" cy="2104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IN" sz="4400" spc="-1" strike="noStrike">
                <a:solidFill>
                  <a:srgbClr val="000000"/>
                </a:solidFill>
                <a:latin typeface="Calibri Light"/>
              </a:rPr>
              <a:t>Security Groups – Hands on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7" name="PlaceHolder 2"/>
          <p:cNvSpPr>
            <a:spLocks noGrp="1"/>
          </p:cNvSpPr>
          <p:nvPr>
            <p:ph/>
          </p:nvPr>
        </p:nvSpPr>
        <p:spPr>
          <a:xfrm>
            <a:off x="838080" y="198000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800" spc="-1" strike="noStrike">
                <a:solidFill>
                  <a:srgbClr val="000000"/>
                </a:solidFill>
                <a:latin typeface="Calibri"/>
              </a:rPr>
              <a:t>If you were able to access, delete HTTP rule and retry then add back HTTP rule in Security policies -&gt; Edit inbound rules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358" name="Picture 5" descr=""/>
          <p:cNvPicPr/>
          <p:nvPr/>
        </p:nvPicPr>
        <p:blipFill>
          <a:blip r:embed="rId1"/>
          <a:stretch/>
        </p:blipFill>
        <p:spPr>
          <a:xfrm>
            <a:off x="8911800" y="720000"/>
            <a:ext cx="1168200" cy="577440"/>
          </a:xfrm>
          <a:prstGeom prst="rect">
            <a:avLst/>
          </a:prstGeom>
          <a:ln w="0">
            <a:noFill/>
          </a:ln>
        </p:spPr>
      </p:pic>
      <p:pic>
        <p:nvPicPr>
          <p:cNvPr id="359" name="Picture 8" descr=""/>
          <p:cNvPicPr/>
          <p:nvPr/>
        </p:nvPicPr>
        <p:blipFill>
          <a:blip r:embed="rId2"/>
          <a:stretch/>
        </p:blipFill>
        <p:spPr>
          <a:xfrm>
            <a:off x="1800000" y="3386880"/>
            <a:ext cx="8610840" cy="933120"/>
          </a:xfrm>
          <a:prstGeom prst="rect">
            <a:avLst/>
          </a:prstGeom>
          <a:ln w="0">
            <a:noFill/>
          </a:ln>
        </p:spPr>
      </p:pic>
      <p:pic>
        <p:nvPicPr>
          <p:cNvPr id="360" name="Picture 10" descr=""/>
          <p:cNvPicPr/>
          <p:nvPr/>
        </p:nvPicPr>
        <p:blipFill>
          <a:blip r:embed="rId3"/>
          <a:stretch/>
        </p:blipFill>
        <p:spPr>
          <a:xfrm>
            <a:off x="2880000" y="4860000"/>
            <a:ext cx="6540480" cy="939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IN" sz="4400" spc="-1" strike="noStrike">
                <a:solidFill>
                  <a:srgbClr val="000000"/>
                </a:solidFill>
                <a:latin typeface="Calibri Light"/>
              </a:rPr>
              <a:t>Using SSH – Putty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2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800" spc="-1" strike="noStrike">
                <a:solidFill>
                  <a:srgbClr val="000000"/>
                </a:solidFill>
                <a:latin typeface="Calibri"/>
              </a:rPr>
              <a:t>Download Putty (Windows software to connect to a Linux server using SSH)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800" spc="-1" strike="noStrike">
                <a:solidFill>
                  <a:srgbClr val="000000"/>
                </a:solidFill>
                <a:latin typeface="Calibri"/>
              </a:rPr>
              <a:t>First use Putty Gen to convert the private key file that you had downloaded when creating a key pair on EC2 from PEM format into PPT format and save it in the same directory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800" spc="-1" strike="noStrike">
                <a:solidFill>
                  <a:srgbClr val="000000"/>
                </a:solidFill>
                <a:latin typeface="Calibri"/>
              </a:rPr>
              <a:t>For this, click on Load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363" name="Picture 4" descr=""/>
          <p:cNvPicPr/>
          <p:nvPr/>
        </p:nvPicPr>
        <p:blipFill>
          <a:blip r:embed="rId1"/>
          <a:stretch/>
        </p:blipFill>
        <p:spPr>
          <a:xfrm>
            <a:off x="5940000" y="4140000"/>
            <a:ext cx="4384800" cy="2493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IN" sz="4400" spc="-1" strike="noStrike">
                <a:solidFill>
                  <a:srgbClr val="000000"/>
                </a:solidFill>
                <a:latin typeface="Calibri Light"/>
              </a:rPr>
              <a:t>Puttygen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5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366" name="Picture 5" descr=""/>
          <p:cNvPicPr/>
          <p:nvPr/>
        </p:nvPicPr>
        <p:blipFill>
          <a:blip r:embed="rId1"/>
          <a:stretch/>
        </p:blipFill>
        <p:spPr>
          <a:xfrm>
            <a:off x="1164960" y="1925640"/>
            <a:ext cx="6553080" cy="2266560"/>
          </a:xfrm>
          <a:prstGeom prst="rect">
            <a:avLst/>
          </a:prstGeom>
          <a:ln w="0">
            <a:noFill/>
          </a:ln>
        </p:spPr>
      </p:pic>
      <p:pic>
        <p:nvPicPr>
          <p:cNvPr id="367" name="Picture 7" descr=""/>
          <p:cNvPicPr/>
          <p:nvPr/>
        </p:nvPicPr>
        <p:blipFill>
          <a:blip r:embed="rId2"/>
          <a:stretch/>
        </p:blipFill>
        <p:spPr>
          <a:xfrm>
            <a:off x="2004120" y="4292640"/>
            <a:ext cx="3149280" cy="1962000"/>
          </a:xfrm>
          <a:prstGeom prst="rect">
            <a:avLst/>
          </a:prstGeom>
          <a:ln w="0">
            <a:noFill/>
          </a:ln>
        </p:spPr>
      </p:pic>
      <p:pic>
        <p:nvPicPr>
          <p:cNvPr id="368" name="Picture 9" descr=""/>
          <p:cNvPicPr/>
          <p:nvPr/>
        </p:nvPicPr>
        <p:blipFill>
          <a:blip r:embed="rId3"/>
          <a:stretch/>
        </p:blipFill>
        <p:spPr>
          <a:xfrm>
            <a:off x="5780160" y="5105520"/>
            <a:ext cx="1346040" cy="3362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IN" sz="4400" spc="-1" strike="noStrike">
                <a:solidFill>
                  <a:srgbClr val="000000"/>
                </a:solidFill>
                <a:latin typeface="Calibri Light"/>
              </a:rPr>
              <a:t>Now try Putty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0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800" spc="-1" strike="noStrike">
                <a:solidFill>
                  <a:srgbClr val="000000"/>
                </a:solidFill>
                <a:latin typeface="Calibri"/>
              </a:rPr>
              <a:t>ec2-user@Our instance’s IP address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800" spc="-1" strike="noStrike">
                <a:solidFill>
                  <a:srgbClr val="000000"/>
                </a:solidFill>
                <a:latin typeface="Calibri"/>
              </a:rPr>
              <a:t>SSH -&gt; Auth -&gt; Browse under ‘Private key for authentication’, then Open, Accept in Security alert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371" name="Picture 6" descr=""/>
          <p:cNvPicPr/>
          <p:nvPr/>
        </p:nvPicPr>
        <p:blipFill>
          <a:blip r:embed="rId1"/>
          <a:stretch/>
        </p:blipFill>
        <p:spPr>
          <a:xfrm>
            <a:off x="7390080" y="1825560"/>
            <a:ext cx="2692080" cy="926640"/>
          </a:xfrm>
          <a:prstGeom prst="rect">
            <a:avLst/>
          </a:prstGeom>
          <a:ln w="0">
            <a:noFill/>
          </a:ln>
        </p:spPr>
      </p:pic>
      <p:pic>
        <p:nvPicPr>
          <p:cNvPr id="372" name="Picture 8" descr=""/>
          <p:cNvPicPr/>
          <p:nvPr/>
        </p:nvPicPr>
        <p:blipFill>
          <a:blip r:embed="rId2"/>
          <a:stretch/>
        </p:blipFill>
        <p:spPr>
          <a:xfrm>
            <a:off x="4221360" y="4333680"/>
            <a:ext cx="4755960" cy="1498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IN" sz="4400" spc="-1" strike="noStrike">
                <a:solidFill>
                  <a:srgbClr val="000000"/>
                </a:solidFill>
                <a:latin typeface="Calibri Light"/>
              </a:rPr>
              <a:t>Alternative to SSH - EC2 Instance Connect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4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800" spc="-1" strike="noStrike">
                <a:solidFill>
                  <a:srgbClr val="000000"/>
                </a:solidFill>
                <a:latin typeface="Calibri"/>
              </a:rPr>
              <a:t>Start the instance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800" spc="-1" strike="noStrike">
                <a:solidFill>
                  <a:srgbClr val="000000"/>
                </a:solidFill>
                <a:latin typeface="Calibri"/>
              </a:rPr>
              <a:t>Select the instance and Connect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375" name="Picture 4" descr=""/>
          <p:cNvPicPr/>
          <p:nvPr/>
        </p:nvPicPr>
        <p:blipFill>
          <a:blip r:embed="rId1"/>
          <a:stretch/>
        </p:blipFill>
        <p:spPr>
          <a:xfrm>
            <a:off x="4294080" y="1352520"/>
            <a:ext cx="6788160" cy="2076120"/>
          </a:xfrm>
          <a:prstGeom prst="rect">
            <a:avLst/>
          </a:prstGeom>
          <a:ln w="0">
            <a:noFill/>
          </a:ln>
        </p:spPr>
      </p:pic>
      <p:pic>
        <p:nvPicPr>
          <p:cNvPr id="376" name="Picture 6" descr=""/>
          <p:cNvPicPr/>
          <p:nvPr/>
        </p:nvPicPr>
        <p:blipFill>
          <a:blip r:embed="rId2"/>
          <a:stretch/>
        </p:blipFill>
        <p:spPr>
          <a:xfrm>
            <a:off x="4294080" y="4692600"/>
            <a:ext cx="5657760" cy="1618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IN" sz="4400" spc="-1" strike="noStrike">
                <a:solidFill>
                  <a:srgbClr val="000000"/>
                </a:solidFill>
                <a:latin typeface="Calibri Light"/>
              </a:rPr>
              <a:t>EC2 Instance Connect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8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800" spc="-1" strike="noStrike">
                <a:solidFill>
                  <a:srgbClr val="000000"/>
                </a:solidFill>
                <a:latin typeface="Calibri"/>
              </a:rPr>
              <a:t>Under ‘EC2 Instance Connect’ click on Connect 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379" name="Picture 5" descr=""/>
          <p:cNvPicPr/>
          <p:nvPr/>
        </p:nvPicPr>
        <p:blipFill>
          <a:blip r:embed="rId1"/>
          <a:stretch/>
        </p:blipFill>
        <p:spPr>
          <a:xfrm>
            <a:off x="2052360" y="2387520"/>
            <a:ext cx="7778880" cy="44701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IN" sz="4400" spc="-1" strike="noStrike">
                <a:solidFill>
                  <a:srgbClr val="000000"/>
                </a:solidFill>
                <a:latin typeface="Calibri Light"/>
              </a:rPr>
              <a:t>Result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1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382" name="Picture 4" descr=""/>
          <p:cNvPicPr/>
          <p:nvPr/>
        </p:nvPicPr>
        <p:blipFill>
          <a:blip r:embed="rId1"/>
          <a:stretch/>
        </p:blipFill>
        <p:spPr>
          <a:xfrm>
            <a:off x="1667160" y="2159640"/>
            <a:ext cx="4441320" cy="22474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>
              <a:lnSpc>
                <a:spcPct val="90000"/>
              </a:lnSpc>
              <a:buNone/>
            </a:pPr>
            <a:r>
              <a:rPr b="0" lang="en-IN" sz="6000" spc="-1" strike="noStrike">
                <a:solidFill>
                  <a:srgbClr val="000000"/>
                </a:solidFill>
                <a:latin typeface="Calibri Light"/>
              </a:rPr>
              <a:t>Installing Tomcat Web Server on EC2</a:t>
            </a:r>
            <a:endParaRPr b="0" lang="en-US" sz="6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4" name="PlaceHolder 2"/>
          <p:cNvSpPr>
            <a:spLocks noGrp="1"/>
          </p:cNvSpPr>
          <p:nvPr>
            <p:ph/>
          </p:nvPr>
        </p:nvSpPr>
        <p:spPr>
          <a:xfrm>
            <a:off x="831960" y="4589640"/>
            <a:ext cx="10515240" cy="14997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IN" sz="4400" spc="-1" strike="noStrike">
                <a:solidFill>
                  <a:srgbClr val="000000"/>
                </a:solidFill>
                <a:latin typeface="Calibri Light"/>
              </a:rPr>
              <a:t>AWS Points of Presence (Edge Locations)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77" name="Picture 4" descr=""/>
          <p:cNvPicPr/>
          <p:nvPr/>
        </p:nvPicPr>
        <p:blipFill>
          <a:blip r:embed="rId1"/>
          <a:stretch/>
        </p:blipFill>
        <p:spPr>
          <a:xfrm>
            <a:off x="1211040" y="2062440"/>
            <a:ext cx="9588960" cy="4237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IN" sz="4400" spc="-1" strike="noStrike">
                <a:solidFill>
                  <a:srgbClr val="000000"/>
                </a:solidFill>
                <a:latin typeface="Calibri Light"/>
              </a:rPr>
              <a:t>Pre-requisites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6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800" spc="-1" strike="noStrike">
                <a:solidFill>
                  <a:srgbClr val="000000"/>
                </a:solidFill>
                <a:latin typeface="Calibri"/>
              </a:rPr>
              <a:t>Create an Amazon Linux EC2 instance with default configurations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800" spc="-1" strike="noStrike">
                <a:solidFill>
                  <a:srgbClr val="000000"/>
                </a:solidFill>
                <a:latin typeface="Calibri"/>
              </a:rPr>
              <a:t>Make sure to create a key pair (or use an existing one) and to keep port 80 open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800" spc="-1" strike="noStrike">
                <a:solidFill>
                  <a:srgbClr val="000000"/>
                </a:solidFill>
                <a:latin typeface="Calibri"/>
              </a:rPr>
              <a:t>Use putty to connect to the EC2 instance, user name will be ec2-user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IN" sz="4400" spc="-1" strike="noStrike">
                <a:solidFill>
                  <a:srgbClr val="000000"/>
                </a:solidFill>
                <a:latin typeface="Calibri Light"/>
              </a:rPr>
              <a:t>Downloading and Installing Tomcat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8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fontScale="90000"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800" spc="-1" strike="noStrike">
                <a:solidFill>
                  <a:srgbClr val="000000"/>
                </a:solidFill>
                <a:latin typeface="Calibri"/>
              </a:rPr>
              <a:t>Install Java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1" lang="en-IN" sz="2400" spc="-1" strike="noStrike">
                <a:solidFill>
                  <a:srgbClr val="000000"/>
                </a:solidFill>
                <a:latin typeface="Calibri"/>
              </a:rPr>
              <a:t>yum install java-1.8* (or sudo yum install java-1.8*)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800" spc="-1" strike="noStrike">
                <a:solidFill>
                  <a:srgbClr val="000000"/>
                </a:solidFill>
                <a:latin typeface="Calibri"/>
              </a:rPr>
              <a:t>Install Tomcat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1" lang="en-IN" sz="2400" spc="-1" strike="noStrike">
                <a:solidFill>
                  <a:srgbClr val="000000"/>
                </a:solidFill>
                <a:latin typeface="Calibri"/>
              </a:rPr>
              <a:t>sudo su -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1" lang="en-IN" sz="2400" spc="-1" strike="noStrike">
                <a:solidFill>
                  <a:srgbClr val="000000"/>
                </a:solidFill>
                <a:latin typeface="Calibri"/>
              </a:rPr>
              <a:t>cd /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1" lang="en-IN" sz="2400" spc="-1" strike="noStrike">
                <a:solidFill>
                  <a:srgbClr val="000000"/>
                </a:solidFill>
                <a:latin typeface="Calibri"/>
              </a:rPr>
              <a:t>cd /opt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1" lang="en-IN" sz="2400" spc="-1" strike="noStrike">
                <a:solidFill>
                  <a:srgbClr val="000000"/>
                </a:solidFill>
                <a:latin typeface="Calibri"/>
              </a:rPr>
              <a:t>#Download tomcat binary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1" lang="en-IN" sz="2400" spc="-1" strike="noStrike">
                <a:solidFill>
                  <a:srgbClr val="000000"/>
                </a:solidFill>
                <a:latin typeface="Calibri"/>
              </a:rPr>
              <a:t>wget https://dlcdn.apache.org/tomcat/tomcat-9/v9.0.68/bin/apache-tomcat-9.0.68.tar.gz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1" lang="en-IN" sz="2400" spc="-1" strike="noStrike">
                <a:solidFill>
                  <a:srgbClr val="000000"/>
                </a:solidFill>
                <a:latin typeface="Calibri"/>
              </a:rPr>
              <a:t>#unzip tomcat binary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1" lang="en-IN" sz="2400" spc="-1" strike="noStrike">
                <a:solidFill>
                  <a:srgbClr val="000000"/>
                </a:solidFill>
                <a:latin typeface="Calibri"/>
              </a:rPr>
              <a:t>tar -zvxf apache-tomcat-9.0.68.tar.gz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IN" sz="4400" spc="-1" strike="noStrike">
                <a:solidFill>
                  <a:srgbClr val="000000"/>
                </a:solidFill>
                <a:latin typeface="Calibri Light"/>
              </a:rPr>
              <a:t>Downloading and Installing Tomcat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0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fontScale="82000"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800" spc="-1" strike="noStrike">
                <a:solidFill>
                  <a:srgbClr val="000000"/>
                </a:solidFill>
                <a:latin typeface="Calibri"/>
              </a:rPr>
              <a:t>Add permissions to start and stop Tomcat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1" lang="en-IN" sz="2400" spc="-1" strike="noStrike">
                <a:solidFill>
                  <a:srgbClr val="000000"/>
                </a:solidFill>
                <a:latin typeface="Calibri"/>
              </a:rPr>
              <a:t>cd apache-tomcat-9.0.68 (Full directory path is: /opt/ apache-tomcat-9.0.68)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1" lang="en-IN" sz="2400" spc="-1" strike="noStrike">
                <a:solidFill>
                  <a:srgbClr val="000000"/>
                </a:solidFill>
                <a:latin typeface="Calibri"/>
              </a:rPr>
              <a:t>cd bin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1" lang="en-IN" sz="2400" spc="-1" strike="noStrike">
                <a:solidFill>
                  <a:srgbClr val="000000"/>
                </a:solidFill>
                <a:latin typeface="Calibri"/>
              </a:rPr>
              <a:t>chmod +x startup.sh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1" lang="en-IN" sz="2400" spc="-1" strike="noStrike">
                <a:solidFill>
                  <a:srgbClr val="000000"/>
                </a:solidFill>
                <a:latin typeface="Calibri"/>
              </a:rPr>
              <a:t>chmod +x shutdown.sh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800" spc="-1" strike="noStrike">
                <a:solidFill>
                  <a:srgbClr val="000000"/>
                </a:solidFill>
                <a:latin typeface="Calibri"/>
              </a:rPr>
              <a:t>Change Tomcat port number from 8080 to 80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1" lang="en-IN" sz="2400" spc="-1" strike="noStrike">
                <a:solidFill>
                  <a:srgbClr val="000000"/>
                </a:solidFill>
                <a:latin typeface="Calibri"/>
              </a:rPr>
              <a:t>cd ..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1" lang="en-IN" sz="2400" spc="-1" strike="noStrike">
                <a:solidFill>
                  <a:srgbClr val="000000"/>
                </a:solidFill>
                <a:latin typeface="Calibri"/>
              </a:rPr>
              <a:t>cd conf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1" lang="en-IN" sz="2400" spc="-1" strike="noStrike">
                <a:solidFill>
                  <a:srgbClr val="000000"/>
                </a:solidFill>
                <a:latin typeface="Calibri"/>
              </a:rPr>
              <a:t>nano server.xml (Here look for 8080 and change it to 80) then Ctrl+X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1" lang="en-IN" sz="2400" spc="-1" strike="noStrike">
                <a:solidFill>
                  <a:srgbClr val="000000"/>
                </a:solidFill>
                <a:latin typeface="Calibri"/>
              </a:rPr>
              <a:t>cd ..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1" lang="en-IN" sz="2400" spc="-1" strike="noStrike">
                <a:solidFill>
                  <a:srgbClr val="000000"/>
                </a:solidFill>
                <a:latin typeface="Calibri"/>
              </a:rPr>
              <a:t>cd bin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1" lang="en-IN" sz="2400" spc="-1" strike="noStrike">
                <a:solidFill>
                  <a:srgbClr val="000000"/>
                </a:solidFill>
                <a:latin typeface="Calibri"/>
              </a:rPr>
              <a:t>./startup.sh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IN" sz="4400" spc="-1" strike="noStrike">
                <a:solidFill>
                  <a:srgbClr val="000000"/>
                </a:solidFill>
                <a:latin typeface="Calibri Light"/>
              </a:rPr>
              <a:t>Test: Open Browser and Specify the URL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2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800" spc="-1" strike="noStrike">
                <a:solidFill>
                  <a:srgbClr val="000000"/>
                </a:solidFill>
                <a:latin typeface="Calibri"/>
              </a:rPr>
              <a:t>http://34.201.59.231:80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393" name="Picture 4" descr=""/>
          <p:cNvPicPr/>
          <p:nvPr/>
        </p:nvPicPr>
        <p:blipFill>
          <a:blip r:embed="rId1"/>
          <a:stretch/>
        </p:blipFill>
        <p:spPr>
          <a:xfrm>
            <a:off x="2023920" y="2456280"/>
            <a:ext cx="7043760" cy="38552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IN" sz="4400" spc="-1" strike="noStrike">
                <a:solidFill>
                  <a:srgbClr val="000000"/>
                </a:solidFill>
                <a:latin typeface="Calibri Light"/>
              </a:rPr>
              <a:t>Creating ‘Hello World’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5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fontScale="75000"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800" spc="-1" strike="noStrike">
                <a:solidFill>
                  <a:srgbClr val="000000"/>
                </a:solidFill>
                <a:latin typeface="Calibri"/>
              </a:rPr>
              <a:t>Go to /opt/apache…/webapps directory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800" spc="-1" strike="noStrike">
                <a:solidFill>
                  <a:srgbClr val="000000"/>
                </a:solidFill>
                <a:latin typeface="Calibri"/>
              </a:rPr>
              <a:t>mkdir cdac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800" spc="-1" strike="noStrike">
                <a:solidFill>
                  <a:srgbClr val="000000"/>
                </a:solidFill>
                <a:latin typeface="Calibri"/>
              </a:rPr>
              <a:t>cd cdac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800" spc="-1" strike="noStrike">
                <a:solidFill>
                  <a:srgbClr val="000000"/>
                </a:solidFill>
                <a:latin typeface="Calibri"/>
              </a:rPr>
              <a:t>nano hello.jsp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457200">
              <a:lnSpc>
                <a:spcPct val="9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en-IN" sz="2400" spc="-1" strike="noStrike">
                <a:solidFill>
                  <a:srgbClr val="000000"/>
                </a:solidFill>
                <a:latin typeface="Calibri"/>
              </a:rPr>
              <a:t>&lt;%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marL="914400">
              <a:lnSpc>
                <a:spcPct val="9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en-IN" sz="2000" spc="-1" strike="noStrike">
                <a:solidFill>
                  <a:srgbClr val="000000"/>
                </a:solidFill>
                <a:latin typeface="Calibri"/>
              </a:rPr>
              <a:t>out.println (“Hello World”);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marL="457200">
              <a:lnSpc>
                <a:spcPct val="9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en-IN" sz="2400" spc="-1" strike="noStrike">
                <a:solidFill>
                  <a:srgbClr val="000000"/>
                </a:solidFill>
                <a:latin typeface="Calibri"/>
              </a:rPr>
              <a:t>%&gt;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IN" sz="2800" spc="-1" strike="noStrike">
                <a:solidFill>
                  <a:srgbClr val="000000"/>
                </a:solidFill>
                <a:latin typeface="Calibri"/>
              </a:rPr>
              <a:t>mkdir WEB-INF (Inside cdac directory)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IN" sz="2800" spc="-1" strike="noStrike">
                <a:solidFill>
                  <a:srgbClr val="000000"/>
                </a:solidFill>
                <a:latin typeface="Calibri"/>
              </a:rPr>
              <a:t>cd WEB-INF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IN" sz="2800" spc="-1" strike="noStrike">
                <a:solidFill>
                  <a:srgbClr val="000000"/>
                </a:solidFill>
                <a:latin typeface="Calibri"/>
              </a:rPr>
              <a:t>nano web.xml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457200">
              <a:lnSpc>
                <a:spcPct val="9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en-IN" sz="2400" spc="-1" strike="noStrike">
                <a:solidFill>
                  <a:srgbClr val="000000"/>
                </a:solidFill>
                <a:latin typeface="Calibri"/>
              </a:rPr>
              <a:t>&lt;? xml version = “1.0” ?&gt;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marL="914400">
              <a:lnSpc>
                <a:spcPct val="9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en-IN" sz="2000" spc="-1" strike="noStrike">
                <a:solidFill>
                  <a:srgbClr val="000000"/>
                </a:solidFill>
                <a:latin typeface="Calibri"/>
              </a:rPr>
              <a:t>&lt;web-app&gt;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marL="914400">
              <a:lnSpc>
                <a:spcPct val="9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en-IN" sz="2000" spc="-1" strike="noStrike">
                <a:solidFill>
                  <a:srgbClr val="000000"/>
                </a:solidFill>
                <a:latin typeface="Calibri"/>
              </a:rPr>
              <a:t>&lt;/web-app&gt;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IN" sz="4400" spc="-1" strike="noStrike">
                <a:solidFill>
                  <a:srgbClr val="000000"/>
                </a:solidFill>
                <a:latin typeface="Calibri Light"/>
              </a:rPr>
              <a:t>Start Tomcat Server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7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3600" spc="-1" strike="noStrike">
                <a:solidFill>
                  <a:srgbClr val="000000"/>
                </a:solidFill>
                <a:latin typeface="Calibri"/>
              </a:rPr>
              <a:t>cd ..</a:t>
            </a:r>
            <a:endParaRPr b="0" lang="en-US" sz="36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3600" spc="-1" strike="noStrike">
                <a:solidFill>
                  <a:srgbClr val="000000"/>
                </a:solidFill>
                <a:latin typeface="Calibri"/>
              </a:rPr>
              <a:t>cd ..</a:t>
            </a:r>
            <a:endParaRPr b="0" lang="en-US" sz="36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3600" spc="-1" strike="noStrike">
                <a:solidFill>
                  <a:srgbClr val="000000"/>
                </a:solidFill>
                <a:latin typeface="Calibri"/>
              </a:rPr>
              <a:t>cd bin</a:t>
            </a:r>
            <a:endParaRPr b="0" lang="en-US" sz="36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3600" spc="-1" strike="noStrike">
                <a:solidFill>
                  <a:srgbClr val="000000"/>
                </a:solidFill>
                <a:latin typeface="Calibri"/>
              </a:rPr>
              <a:t>./startup.sh</a:t>
            </a:r>
            <a:endParaRPr b="0" lang="en-US" sz="36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</a:pPr>
            <a:endParaRPr b="0" lang="en-US" sz="36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IN" sz="4400" spc="-1" strike="noStrike">
                <a:solidFill>
                  <a:srgbClr val="000000"/>
                </a:solidFill>
                <a:latin typeface="Calibri Light"/>
              </a:rPr>
              <a:t>Testing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399" name="Content Placeholder 4" descr=""/>
          <p:cNvPicPr/>
          <p:nvPr/>
        </p:nvPicPr>
        <p:blipFill>
          <a:blip r:embed="rId1"/>
          <a:stretch/>
        </p:blipFill>
        <p:spPr>
          <a:xfrm>
            <a:off x="1428840" y="1690560"/>
            <a:ext cx="6914160" cy="17380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>
              <a:lnSpc>
                <a:spcPct val="90000"/>
              </a:lnSpc>
              <a:buNone/>
            </a:pPr>
            <a:r>
              <a:rPr b="0" lang="en-IN" sz="6000" spc="-1" strike="noStrike">
                <a:solidFill>
                  <a:srgbClr val="000000"/>
                </a:solidFill>
                <a:latin typeface="Calibri Light"/>
              </a:rPr>
              <a:t>User Authentication, Authorization, and Confidentiality on the Tomcat Server</a:t>
            </a:r>
            <a:endParaRPr b="0" lang="en-US" sz="6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1" name="PlaceHolder 2"/>
          <p:cNvSpPr>
            <a:spLocks noGrp="1"/>
          </p:cNvSpPr>
          <p:nvPr>
            <p:ph/>
          </p:nvPr>
        </p:nvSpPr>
        <p:spPr>
          <a:xfrm>
            <a:off x="831960" y="4589640"/>
            <a:ext cx="10515240" cy="14997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IN" sz="4400" spc="-1" strike="noStrike">
                <a:solidFill>
                  <a:srgbClr val="000000"/>
                </a:solidFill>
                <a:latin typeface="Calibri Light"/>
              </a:rPr>
              <a:t>Adding User Authentication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3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800" spc="-1" strike="noStrike">
                <a:solidFill>
                  <a:srgbClr val="000000"/>
                </a:solidFill>
                <a:latin typeface="Calibri"/>
              </a:rPr>
              <a:t>Edit tomcat/conf/tomcat-users.xml to add a user: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IN" sz="2800" spc="-1" strike="noStrike">
                <a:solidFill>
                  <a:srgbClr val="000000"/>
                </a:solidFill>
                <a:latin typeface="Calibri"/>
              </a:rPr>
              <a:t>&lt;user username = "cdac" password = "cdac" roles = "manager" /&gt;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PlaceHolder 1"/>
          <p:cNvSpPr>
            <a:spLocks noGrp="1"/>
          </p:cNvSpPr>
          <p:nvPr>
            <p:ph type="title"/>
          </p:nvPr>
        </p:nvSpPr>
        <p:spPr>
          <a:xfrm>
            <a:off x="540000" y="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IN" sz="4400" spc="-1" strike="noStrike">
                <a:solidFill>
                  <a:srgbClr val="000000"/>
                </a:solidFill>
                <a:latin typeface="Calibri Light"/>
              </a:rPr>
              <a:t>Adding User Authentication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5" name="PlaceHolder 2"/>
          <p:cNvSpPr>
            <a:spLocks noGrp="1"/>
          </p:cNvSpPr>
          <p:nvPr>
            <p:ph/>
          </p:nvPr>
        </p:nvSpPr>
        <p:spPr>
          <a:xfrm>
            <a:off x="838080" y="1080000"/>
            <a:ext cx="10861920" cy="576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fontScale="47000"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800" spc="-1" strike="noStrike">
                <a:solidFill>
                  <a:srgbClr val="000000"/>
                </a:solidFill>
                <a:latin typeface="Calibri"/>
              </a:rPr>
              <a:t>Edit tomcat/webapps/cdac/WEB-INF/web.xml to add the following: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 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&lt;?xml version = "1.0" ?&gt; 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&lt;web-app&gt;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1" lang="en-US" sz="28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1" lang="en-US" sz="2800" spc="-1" strike="noStrike">
                <a:solidFill>
                  <a:srgbClr val="000000"/>
                </a:solidFill>
                <a:latin typeface="Calibri"/>
              </a:rPr>
              <a:t>&lt;security-constraint&gt;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1" lang="en-US" sz="28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1" lang="en-US" sz="28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1" lang="en-US" sz="2800" spc="-1" strike="noStrike">
                <a:solidFill>
                  <a:srgbClr val="000000"/>
                </a:solidFill>
                <a:latin typeface="Calibri"/>
              </a:rPr>
              <a:t>&lt;web-resource-collection&gt;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1" lang="en-US" sz="28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1" lang="en-US" sz="28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1" lang="en-US" sz="28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1" lang="en-US" sz="2800" spc="-1" strike="noStrike">
                <a:solidFill>
                  <a:srgbClr val="000000"/>
                </a:solidFill>
                <a:latin typeface="Calibri"/>
              </a:rPr>
              <a:t>&lt;web-resource-name&gt;My JSP&lt;/web-resource-name&gt;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1" lang="en-US" sz="28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1" lang="en-US" sz="28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1" lang="en-US" sz="28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1" lang="en-US" sz="2800" spc="-1" strike="noStrike">
                <a:solidFill>
                  <a:srgbClr val="000000"/>
                </a:solidFill>
                <a:latin typeface="Calibri"/>
              </a:rPr>
              <a:t>&lt;url-pattern&gt;/test.jsp&lt;/url-pattern&gt;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1" lang="en-US" sz="28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1" lang="en-US" sz="28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1" lang="en-US" sz="28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1" lang="en-US" sz="2800" spc="-1" strike="noStrike">
                <a:solidFill>
                  <a:srgbClr val="000000"/>
                </a:solidFill>
                <a:latin typeface="Calibri"/>
              </a:rPr>
              <a:t>&lt;http-method&gt;GET&lt;/http-method&gt;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1" lang="en-US" sz="28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1" lang="en-US" sz="28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1" lang="en-US" sz="28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1" lang="en-US" sz="2800" spc="-1" strike="noStrike">
                <a:solidFill>
                  <a:srgbClr val="000000"/>
                </a:solidFill>
                <a:latin typeface="Calibri"/>
              </a:rPr>
              <a:t>&lt;http-method&gt;POST&lt;/http-method&gt;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1" lang="en-US" sz="28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1" lang="en-US" sz="28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1" lang="en-US" sz="2800" spc="-1" strike="noStrike">
                <a:solidFill>
                  <a:srgbClr val="000000"/>
                </a:solidFill>
                <a:latin typeface="Calibri"/>
              </a:rPr>
              <a:t>&lt;/web-resource-collection&gt;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1" lang="en-US" sz="2800" spc="-1" strike="noStrike">
                <a:solidFill>
                  <a:srgbClr val="000000"/>
                </a:solidFill>
                <a:latin typeface="Calibri"/>
              </a:rPr>
              <a:t>&lt;auth-constraint&gt;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1" lang="en-US" sz="28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1" lang="en-US" sz="28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1" lang="en-US" sz="28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1" lang="en-US" sz="2800" spc="-1" strike="noStrike">
                <a:solidFill>
                  <a:srgbClr val="000000"/>
                </a:solidFill>
                <a:latin typeface="Calibri"/>
              </a:rPr>
              <a:t>&lt;role-name&gt;manager&lt;/role-name&gt;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1" lang="en-US" sz="28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1" lang="en-US" sz="28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1" lang="en-US" sz="2800" spc="-1" strike="noStrike">
                <a:solidFill>
                  <a:srgbClr val="000000"/>
                </a:solidFill>
                <a:latin typeface="Calibri"/>
              </a:rPr>
              <a:t>&lt;/auth-constraint&gt;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	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1" lang="en-US" sz="2800" spc="-1" strike="noStrike">
                <a:solidFill>
                  <a:srgbClr val="000000"/>
                </a:solidFill>
                <a:latin typeface="Calibri"/>
              </a:rPr>
              <a:t>&lt;user-data-constraint&gt;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1" lang="en-US" sz="28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1" lang="en-US" sz="28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1" lang="en-US" sz="28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1" lang="en-US" sz="2800" spc="-1" strike="noStrike">
                <a:solidFill>
                  <a:srgbClr val="000000"/>
                </a:solidFill>
                <a:latin typeface="Calibri"/>
              </a:rPr>
              <a:t>&lt;transport-guarantee&gt;CONFIDENTIAL&lt;/transport-guarantee&gt;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1" lang="en-US" sz="28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1" lang="en-US" sz="28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1" lang="en-US" sz="2800" spc="-1" strike="noStrike">
                <a:solidFill>
                  <a:srgbClr val="000000"/>
                </a:solidFill>
                <a:latin typeface="Calibri"/>
              </a:rPr>
              <a:t>&lt;/user-data-constraint&gt;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1" lang="en-US" sz="28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1" lang="en-US" sz="2800" spc="-1" strike="noStrike">
                <a:solidFill>
                  <a:srgbClr val="000000"/>
                </a:solidFill>
                <a:latin typeface="Calibri"/>
              </a:rPr>
              <a:t>&lt;/security-constraint&gt;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1" lang="en-US" sz="2400" spc="-1" strike="noStrike">
                <a:solidFill>
                  <a:srgbClr val="000000"/>
                </a:solidFill>
                <a:latin typeface="Calibri"/>
              </a:rPr>
              <a:t>&lt;login-config&gt;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1" lang="en-US" sz="28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1" lang="en-US" sz="28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1" lang="en-US" sz="2800" spc="-1" strike="noStrike">
                <a:solidFill>
                  <a:srgbClr val="000000"/>
                </a:solidFill>
                <a:latin typeface="Calibri"/>
              </a:rPr>
              <a:t>&lt;auth-method&gt;BASIC&lt;/auth-method&gt;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1" lang="en-US" sz="28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1" lang="en-US" sz="2800" spc="-1" strike="noStrike">
                <a:solidFill>
                  <a:srgbClr val="000000"/>
                </a:solidFill>
                <a:latin typeface="Calibri"/>
              </a:rPr>
              <a:t>&lt;/login-config&gt;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1" lang="en-US" sz="28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1" lang="en-US" sz="2800" spc="-1" strike="noStrike">
                <a:solidFill>
                  <a:srgbClr val="000000"/>
                </a:solidFill>
                <a:latin typeface="Calibri"/>
              </a:rPr>
              <a:t>&lt;security-role&gt;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1" lang="en-US" sz="28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1" lang="en-US" sz="28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1" lang="en-US" sz="2800" spc="-1" strike="noStrike">
                <a:solidFill>
                  <a:srgbClr val="000000"/>
                </a:solidFill>
                <a:latin typeface="Calibri"/>
              </a:rPr>
              <a:t>&lt;role-name&gt;manager&lt;/role-name&gt;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1" lang="en-US" sz="28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1" lang="en-US" sz="2800" spc="-1" strike="noStrike">
                <a:solidFill>
                  <a:srgbClr val="000000"/>
                </a:solidFill>
                <a:latin typeface="Calibri"/>
              </a:rPr>
              <a:t>&lt;/security-role&gt;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1" lang="en-US" sz="2800" spc="-1" strike="noStrike">
                <a:solidFill>
                  <a:srgbClr val="000000"/>
                </a:solidFill>
                <a:latin typeface="Calibri"/>
              </a:rPr>
              <a:t>&lt;/web-app&gt;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IN" sz="4400" spc="-1" strike="noStrike">
                <a:solidFill>
                  <a:srgbClr val="000000"/>
                </a:solidFill>
                <a:latin typeface="Calibri Light"/>
              </a:rPr>
              <a:t>Signup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9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800" spc="-1" strike="noStrike">
                <a:solidFill>
                  <a:srgbClr val="000000"/>
                </a:solidFill>
                <a:latin typeface="Calibri"/>
              </a:rPr>
              <a:t>Signup for AWS with your email id 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800" spc="-1" strike="noStrike">
                <a:solidFill>
                  <a:srgbClr val="000000"/>
                </a:solidFill>
                <a:latin typeface="Calibri"/>
              </a:rPr>
              <a:t>Remember the id, password and also the AWS account id (different from your email id) – This creates a </a:t>
            </a:r>
            <a:r>
              <a:rPr b="1" lang="en-IN" sz="2800" spc="-1" strike="noStrike">
                <a:solidFill>
                  <a:srgbClr val="000000"/>
                </a:solidFill>
                <a:latin typeface="Calibri"/>
              </a:rPr>
              <a:t>root account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800" spc="-1" strike="noStrike">
                <a:solidFill>
                  <a:srgbClr val="000000"/>
                </a:solidFill>
                <a:latin typeface="Calibri"/>
              </a:rPr>
              <a:t>You will require your phone and credit card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IN" sz="4400" spc="-1" strike="noStrike">
                <a:solidFill>
                  <a:srgbClr val="000000"/>
                </a:solidFill>
                <a:latin typeface="Calibri Light"/>
              </a:rPr>
              <a:t>Test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7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800" spc="-1" strike="noStrike">
                <a:solidFill>
                  <a:srgbClr val="000000"/>
                </a:solidFill>
                <a:latin typeface="Calibri"/>
              </a:rPr>
              <a:t>Restart tomcat server and check the URL &lt;ip address&gt;/cdac/test.jsp in the browser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800" spc="-1" strike="noStrike">
                <a:solidFill>
                  <a:srgbClr val="000000"/>
                </a:solidFill>
                <a:latin typeface="Calibri"/>
              </a:rPr>
              <a:t>It should ask for user id and password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IN" sz="4400" spc="-1" strike="noStrike">
                <a:solidFill>
                  <a:srgbClr val="000000"/>
                </a:solidFill>
                <a:latin typeface="Calibri Light"/>
              </a:rPr>
              <a:t>Adding Confidentiality/SSL/TLS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9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800" spc="-1" strike="noStrike">
                <a:solidFill>
                  <a:srgbClr val="000000"/>
                </a:solidFill>
                <a:latin typeface="Calibri"/>
              </a:rPr>
              <a:t>First create a public-private key pair in the EC2 instance: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IN" sz="28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1" lang="en-IN" sz="2800" spc="-1" strike="noStrike">
                <a:solidFill>
                  <a:srgbClr val="000000"/>
                </a:solidFill>
                <a:latin typeface="Calibri"/>
              </a:rPr>
              <a:t>keytool –genkey –alias tomcat –keyalg RSA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IN" sz="2800" spc="-1" strike="noStrike">
                <a:solidFill>
                  <a:srgbClr val="000000"/>
                </a:solidFill>
                <a:latin typeface="Calibri"/>
              </a:rPr>
              <a:t>Make sure the password is </a:t>
            </a:r>
            <a:r>
              <a:rPr b="1" lang="en-IN" sz="2800" spc="-1" strike="noStrike">
                <a:solidFill>
                  <a:srgbClr val="000000"/>
                </a:solidFill>
                <a:latin typeface="Calibri"/>
              </a:rPr>
              <a:t>changeit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IN" sz="2800" spc="-1" strike="noStrike">
                <a:solidFill>
                  <a:srgbClr val="000000"/>
                </a:solidFill>
                <a:latin typeface="Calibri"/>
              </a:rPr>
              <a:t>Export the public key into a file: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457200">
              <a:lnSpc>
                <a:spcPct val="9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1" lang="en-US" sz="2400" spc="-1" strike="noStrike">
                <a:solidFill>
                  <a:srgbClr val="000000"/>
                </a:solidFill>
                <a:latin typeface="Calibri"/>
              </a:rPr>
              <a:t>keytool -exportcert -file cloudcert.p12 -alias tomcat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This file needs to be exported into our desktop/local Web browser store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For this, we will need to download this file from the EC2 instance to our local machine (See next slide)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IN" sz="4400" spc="-1" strike="noStrike">
                <a:solidFill>
                  <a:srgbClr val="000000"/>
                </a:solidFill>
                <a:latin typeface="Calibri Light"/>
              </a:rPr>
              <a:t>Downloading the .p12 File From EC2 Instance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11" name="PlaceHolder 2"/>
          <p:cNvSpPr>
            <a:spLocks noGrp="1"/>
          </p:cNvSpPr>
          <p:nvPr>
            <p:ph/>
          </p:nvPr>
        </p:nvSpPr>
        <p:spPr>
          <a:xfrm>
            <a:off x="824760" y="1800000"/>
            <a:ext cx="10515240" cy="504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fontScale="76000"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800" spc="-1" strike="noStrike">
                <a:solidFill>
                  <a:srgbClr val="000000"/>
                </a:solidFill>
                <a:latin typeface="Calibri"/>
              </a:rPr>
              <a:t>Install a tool called </a:t>
            </a:r>
            <a:r>
              <a:rPr b="1" lang="en-IN" sz="2800" spc="-1" strike="noStrike">
                <a:solidFill>
                  <a:srgbClr val="000000"/>
                </a:solidFill>
                <a:latin typeface="Calibri"/>
              </a:rPr>
              <a:t>WinSCP</a:t>
            </a:r>
            <a:r>
              <a:rPr b="0" lang="en-IN" sz="2800" spc="-1" strike="noStrike">
                <a:solidFill>
                  <a:srgbClr val="000000"/>
                </a:solidFill>
                <a:latin typeface="Calibri"/>
              </a:rPr>
              <a:t> – Allows us to download/upload files between local machine and EC2 instance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800" spc="-1" strike="noStrike">
                <a:solidFill>
                  <a:srgbClr val="000000"/>
                </a:solidFill>
                <a:latin typeface="Calibri"/>
              </a:rPr>
              <a:t>Select </a:t>
            </a:r>
            <a:r>
              <a:rPr b="0" i="1" lang="en-IN" sz="2800" spc="-1" strike="noStrike">
                <a:solidFill>
                  <a:srgbClr val="000000"/>
                </a:solidFill>
                <a:latin typeface="Calibri"/>
              </a:rPr>
              <a:t>File Protocol as SCP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800" spc="-1" strike="noStrike">
                <a:solidFill>
                  <a:srgbClr val="000000"/>
                </a:solidFill>
                <a:latin typeface="Calibri"/>
              </a:rPr>
              <a:t>We need to provide EC2 instance’s Public IPv4 DNS (e.g. 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ec2-54-234-48-116.compute-1.amazonaws.com) </a:t>
            </a:r>
            <a:r>
              <a:rPr b="0" lang="en-IN" sz="2800" spc="-1" strike="noStrike">
                <a:solidFill>
                  <a:srgbClr val="000000"/>
                </a:solidFill>
                <a:latin typeface="Calibri"/>
              </a:rPr>
              <a:t>for our EC2 instance in this tool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800" spc="-1" strike="noStrike">
                <a:solidFill>
                  <a:srgbClr val="000000"/>
                </a:solidFill>
                <a:latin typeface="Calibri"/>
              </a:rPr>
              <a:t>User id: ec2-user, No password, then Advanced, provide the private key file for authentication and connect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800" spc="-1" strike="noStrike">
                <a:solidFill>
                  <a:srgbClr val="000000"/>
                </a:solidFill>
                <a:latin typeface="Calibri"/>
              </a:rPr>
              <a:t>It then shows our desktop and EC2 instance files side-by-side (See next slide)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800" spc="-1" strike="noStrike">
                <a:solidFill>
                  <a:srgbClr val="000000"/>
                </a:solidFill>
                <a:latin typeface="Calibri"/>
              </a:rPr>
              <a:t>We can drag and drop files from one to the other, as if they are both local machines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800" spc="-1" strike="noStrike">
                <a:solidFill>
                  <a:srgbClr val="000000"/>
                </a:solidFill>
                <a:latin typeface="Calibri"/>
              </a:rPr>
              <a:t>For non-Windows machines: </a:t>
            </a:r>
            <a:r>
              <a:rPr b="1" lang="en-IN" sz="2800" spc="-1" strike="noStrike">
                <a:solidFill>
                  <a:srgbClr val="000000"/>
                </a:solidFill>
                <a:latin typeface="Calibri"/>
              </a:rPr>
              <a:t>scp </a:t>
            </a:r>
            <a:r>
              <a:rPr b="0" lang="en-IN" sz="2800" spc="-1" strike="noStrike">
                <a:solidFill>
                  <a:srgbClr val="000000"/>
                </a:solidFill>
                <a:latin typeface="Calibri"/>
              </a:rPr>
              <a:t>command - </a:t>
            </a:r>
            <a:r>
              <a:rPr b="0" lang="en-IN" sz="2800" spc="-1" strike="noStrike" u="sng">
                <a:solidFill>
                  <a:srgbClr val="0563c1"/>
                </a:solidFill>
                <a:uFillTx/>
                <a:latin typeface="Calibri"/>
                <a:hlinkClick r:id="rId1"/>
              </a:rPr>
              <a:t>https://linuxhint.com/transfer-files-ec2-instance/</a:t>
            </a:r>
            <a:r>
              <a:rPr b="0" lang="en-IN" sz="2800" spc="-1" strike="noStrike">
                <a:solidFill>
                  <a:srgbClr val="000000"/>
                </a:solidFill>
                <a:latin typeface="Calibri"/>
              </a:rPr>
              <a:t> (For timeouts, try this: https://superuser.com/questions/577911/scp-lost-connection-but-ssh-works-fine)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IN" sz="4400" spc="-1" strike="noStrike">
                <a:solidFill>
                  <a:srgbClr val="000000"/>
                </a:solidFill>
                <a:latin typeface="Calibri Light"/>
              </a:rPr>
              <a:t>WinSCP Screen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413" name="Picture 4" descr=""/>
          <p:cNvPicPr/>
          <p:nvPr/>
        </p:nvPicPr>
        <p:blipFill>
          <a:blip r:embed="rId1"/>
          <a:stretch/>
        </p:blipFill>
        <p:spPr>
          <a:xfrm>
            <a:off x="1529280" y="1576080"/>
            <a:ext cx="9133200" cy="4686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IN" sz="4400" spc="-1" strike="noStrike">
                <a:solidFill>
                  <a:srgbClr val="000000"/>
                </a:solidFill>
                <a:latin typeface="Calibri Light"/>
              </a:rPr>
              <a:t>Go to opt directory 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15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800" spc="-1" strike="noStrike">
                <a:solidFill>
                  <a:srgbClr val="000000"/>
                </a:solidFill>
                <a:latin typeface="Calibri"/>
              </a:rPr>
              <a:t>You will see cloudcert.p12 file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800" spc="-1" strike="noStrike">
                <a:solidFill>
                  <a:srgbClr val="000000"/>
                </a:solidFill>
                <a:latin typeface="Calibri"/>
              </a:rPr>
              <a:t>Drag it to your local machine in some folder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416" name="Picture 4" descr=""/>
          <p:cNvPicPr/>
          <p:nvPr/>
        </p:nvPicPr>
        <p:blipFill>
          <a:blip r:embed="rId1"/>
          <a:stretch/>
        </p:blipFill>
        <p:spPr>
          <a:xfrm>
            <a:off x="761760" y="2950200"/>
            <a:ext cx="10236240" cy="2101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IN" sz="4400" spc="-1" strike="noStrike">
                <a:solidFill>
                  <a:srgbClr val="000000"/>
                </a:solidFill>
                <a:latin typeface="Calibri Light"/>
              </a:rPr>
              <a:t>Add the File to Browser Certificate Store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18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800" spc="-1" strike="noStrike">
                <a:solidFill>
                  <a:srgbClr val="000000"/>
                </a:solidFill>
                <a:latin typeface="Calibri"/>
              </a:rPr>
              <a:t>Open the browser, Settings-&gt;Privacy and security-&gt;Manage device certificates-&gt;Trusted root-&gt;Import-&gt;cloudcert.p12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IN" sz="4400" spc="-1" strike="noStrike">
                <a:solidFill>
                  <a:srgbClr val="000000"/>
                </a:solidFill>
                <a:latin typeface="Calibri Light"/>
              </a:rPr>
              <a:t>Edit the server.xml file on EC2 tomcat/conf Directory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20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fontScale="82000"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800" spc="-1" strike="noStrike">
                <a:solidFill>
                  <a:srgbClr val="000000"/>
                </a:solidFill>
                <a:latin typeface="Calibri"/>
              </a:rPr>
              <a:t>Edit the following to change port 8443 to 443: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457200">
              <a:lnSpc>
                <a:spcPct val="9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en-IN" sz="2400" spc="-1" strike="noStrike">
                <a:solidFill>
                  <a:srgbClr val="000000"/>
                </a:solidFill>
                <a:latin typeface="Calibri"/>
              </a:rPr>
              <a:t>&lt;Connector port="80" protocol="HTTP/1.1"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marL="457200">
              <a:lnSpc>
                <a:spcPct val="9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en-IN" sz="2400" spc="-1" strike="noStrike">
                <a:solidFill>
                  <a:srgbClr val="000000"/>
                </a:solidFill>
                <a:latin typeface="Calibri"/>
              </a:rPr>
              <a:t>               </a:t>
            </a:r>
            <a:r>
              <a:rPr b="0" lang="en-IN" sz="2400" spc="-1" strike="noStrike">
                <a:solidFill>
                  <a:srgbClr val="000000"/>
                </a:solidFill>
                <a:latin typeface="Calibri"/>
              </a:rPr>
              <a:t>connectionTimeout="20000"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marL="457200">
              <a:lnSpc>
                <a:spcPct val="9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en-IN" sz="2400" spc="-1" strike="noStrike">
                <a:solidFill>
                  <a:srgbClr val="000000"/>
                </a:solidFill>
                <a:latin typeface="Calibri"/>
              </a:rPr>
              <a:t>               </a:t>
            </a:r>
            <a:r>
              <a:rPr b="1" lang="en-IN" sz="2400" spc="-1" strike="noStrike">
                <a:solidFill>
                  <a:srgbClr val="000000"/>
                </a:solidFill>
                <a:latin typeface="Calibri"/>
              </a:rPr>
              <a:t>redirectPort="443"</a:t>
            </a:r>
            <a:r>
              <a:rPr b="0" lang="en-IN" sz="2400" spc="-1" strike="noStrike">
                <a:solidFill>
                  <a:srgbClr val="000000"/>
                </a:solidFill>
                <a:latin typeface="Calibri"/>
              </a:rPr>
              <a:t> /&gt;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IN" sz="2800" spc="-1" strike="noStrike">
                <a:solidFill>
                  <a:srgbClr val="000000"/>
                </a:solidFill>
                <a:latin typeface="Calibri"/>
              </a:rPr>
              <a:t>Below, do this where you see 8443 and uncomment it: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457200">
              <a:lnSpc>
                <a:spcPct val="9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en-IN" sz="2400" spc="-1" strike="noStrike">
                <a:solidFill>
                  <a:srgbClr val="000000"/>
                </a:solidFill>
                <a:latin typeface="Calibri"/>
              </a:rPr>
              <a:t>&lt;Connector port="</a:t>
            </a:r>
            <a:r>
              <a:rPr b="1" lang="en-IN" sz="2400" spc="-1" strike="noStrike">
                <a:solidFill>
                  <a:srgbClr val="000000"/>
                </a:solidFill>
                <a:latin typeface="Calibri"/>
              </a:rPr>
              <a:t>443</a:t>
            </a:r>
            <a:r>
              <a:rPr b="0" lang="en-IN" sz="2400" spc="-1" strike="noStrike">
                <a:solidFill>
                  <a:srgbClr val="000000"/>
                </a:solidFill>
                <a:latin typeface="Calibri"/>
              </a:rPr>
              <a:t>" protocol="org.apache.coyote.http11.Http11NioProtocol"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marL="457200">
              <a:lnSpc>
                <a:spcPct val="9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en-IN" sz="2400" spc="-1" strike="noStrike">
                <a:solidFill>
                  <a:srgbClr val="000000"/>
                </a:solidFill>
                <a:latin typeface="Calibri"/>
              </a:rPr>
              <a:t>               </a:t>
            </a:r>
            <a:r>
              <a:rPr b="0" lang="en-IN" sz="2400" spc="-1" strike="noStrike">
                <a:solidFill>
                  <a:srgbClr val="000000"/>
                </a:solidFill>
                <a:latin typeface="Calibri"/>
              </a:rPr>
              <a:t>maxThreads="150" SSLEnabled="true"&gt;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marL="457200">
              <a:lnSpc>
                <a:spcPct val="9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en-IN" sz="2400" spc="-1" strike="noStrike">
                <a:solidFill>
                  <a:srgbClr val="000000"/>
                </a:solidFill>
                <a:latin typeface="Calibri"/>
              </a:rPr>
              <a:t>        </a:t>
            </a:r>
            <a:r>
              <a:rPr b="0" lang="en-IN" sz="2400" spc="-1" strike="noStrike">
                <a:solidFill>
                  <a:srgbClr val="000000"/>
                </a:solidFill>
                <a:latin typeface="Calibri"/>
              </a:rPr>
              <a:t>&lt;SSLHostConfig&gt;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marL="457200">
              <a:lnSpc>
                <a:spcPct val="9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en-IN" sz="2400" spc="-1" strike="noStrike">
                <a:solidFill>
                  <a:srgbClr val="000000"/>
                </a:solidFill>
                <a:latin typeface="Calibri"/>
              </a:rPr>
              <a:t>            </a:t>
            </a:r>
            <a:r>
              <a:rPr b="0" lang="en-IN" sz="2400" spc="-1" strike="noStrike">
                <a:solidFill>
                  <a:srgbClr val="000000"/>
                </a:solidFill>
                <a:latin typeface="Calibri"/>
              </a:rPr>
              <a:t>&lt;Certificate certificateKeystoreFile="</a:t>
            </a:r>
            <a:r>
              <a:rPr b="1" lang="en-IN" sz="2400" spc="-1" strike="noStrike">
                <a:solidFill>
                  <a:srgbClr val="000000"/>
                </a:solidFill>
                <a:latin typeface="Calibri"/>
              </a:rPr>
              <a:t>/root/.keystore</a:t>
            </a:r>
            <a:r>
              <a:rPr b="0" lang="en-IN" sz="2400" spc="-1" strike="noStrike">
                <a:solidFill>
                  <a:srgbClr val="000000"/>
                </a:solidFill>
                <a:latin typeface="Calibri"/>
              </a:rPr>
              <a:t>"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marL="457200">
              <a:lnSpc>
                <a:spcPct val="9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en-IN" sz="2400" spc="-1" strike="noStrike">
                <a:solidFill>
                  <a:srgbClr val="000000"/>
                </a:solidFill>
                <a:latin typeface="Calibri"/>
              </a:rPr>
              <a:t>                         </a:t>
            </a:r>
            <a:r>
              <a:rPr b="0" lang="en-IN" sz="2400" spc="-1" strike="noStrike">
                <a:solidFill>
                  <a:srgbClr val="000000"/>
                </a:solidFill>
                <a:latin typeface="Calibri"/>
              </a:rPr>
              <a:t>type="RSA" /&gt;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marL="457200">
              <a:lnSpc>
                <a:spcPct val="9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en-IN" sz="2400" spc="-1" strike="noStrike">
                <a:solidFill>
                  <a:srgbClr val="000000"/>
                </a:solidFill>
                <a:latin typeface="Calibri"/>
              </a:rPr>
              <a:t>        </a:t>
            </a:r>
            <a:r>
              <a:rPr b="0" lang="en-IN" sz="2400" spc="-1" strike="noStrike">
                <a:solidFill>
                  <a:srgbClr val="000000"/>
                </a:solidFill>
                <a:latin typeface="Calibri"/>
              </a:rPr>
              <a:t>&lt;/SSLHostConfig&gt;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marL="457200">
              <a:lnSpc>
                <a:spcPct val="9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en-IN" sz="2400" spc="-1" strike="noStrike">
                <a:solidFill>
                  <a:srgbClr val="000000"/>
                </a:solidFill>
                <a:latin typeface="Calibri"/>
              </a:rPr>
              <a:t>    </a:t>
            </a:r>
            <a:r>
              <a:rPr b="0" lang="en-IN" sz="2400" spc="-1" strike="noStrike">
                <a:solidFill>
                  <a:srgbClr val="000000"/>
                </a:solidFill>
                <a:latin typeface="Calibri"/>
              </a:rPr>
              <a:t>&lt;/Connector&gt;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IN" sz="4400" spc="-1" strike="noStrike">
                <a:solidFill>
                  <a:srgbClr val="000000"/>
                </a:solidFill>
                <a:latin typeface="Calibri Light"/>
              </a:rPr>
              <a:t>Edit tomcat/webapps/cdac/WEB-INF/web.xml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22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fontScale="31000"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&lt;?xml version = "1.0" ?&gt; 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&lt;web-app&gt;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&lt;security-constraint&gt;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&lt;web-resource-collection&gt;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&lt;web-resource-name&gt;My JSP&lt;/web-resource-name&gt;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&lt;url-pattern&gt;/test.jsp&lt;/url-pattern&gt;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&lt;http-method&gt;GET&lt;/http-method&gt;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&lt;http-method&gt;POST&lt;/http-method&gt;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&lt;/web-resource-collection&gt;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	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&lt;auth-constraint&gt;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&lt;role-name&gt;manager&lt;/role-name&gt;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&lt;/auth-constraint&gt;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	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&lt;user-data-constraint&gt;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&lt;transport-guarantee&gt;CONFIDENTIAL&lt;/transport-guarantee&gt;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&lt;/user-data-constraint&gt;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&lt;/security-constraint&gt;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	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&lt;login-config&gt;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&lt;auth-method&gt;BASIC&lt;/auth-method&gt;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&lt;/login-config&gt;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&lt;security-role&gt;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&lt;role-name&gt;manager&lt;/role-name&gt;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&lt;/security-role&gt;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&lt;/web-app&gt;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IN" sz="4400" spc="-1" strike="noStrike">
                <a:solidFill>
                  <a:srgbClr val="000000"/>
                </a:solidFill>
                <a:latin typeface="Calibri Light"/>
              </a:rPr>
              <a:t>Enable Port 443 on the EC2 Instance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24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800" spc="-1" strike="noStrike">
                <a:solidFill>
                  <a:srgbClr val="000000"/>
                </a:solidFill>
                <a:latin typeface="Calibri"/>
              </a:rPr>
              <a:t>Stop the instance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800" spc="-1" strike="noStrike">
                <a:solidFill>
                  <a:srgbClr val="000000"/>
                </a:solidFill>
                <a:latin typeface="Calibri"/>
              </a:rPr>
              <a:t>Select it and click on Security-&gt;&lt;Link below </a:t>
            </a:r>
            <a:r>
              <a:rPr b="0" i="1" lang="en-IN" sz="2800" spc="-1" strike="noStrike">
                <a:solidFill>
                  <a:srgbClr val="000000"/>
                </a:solidFill>
                <a:latin typeface="Calibri"/>
              </a:rPr>
              <a:t>Security groups</a:t>
            </a:r>
            <a:r>
              <a:rPr b="0" lang="en-IN" sz="2800" spc="-1" strike="noStrike">
                <a:solidFill>
                  <a:srgbClr val="000000"/>
                </a:solidFill>
                <a:latin typeface="Calibri"/>
              </a:rPr>
              <a:t>&gt;, e.g.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800" spc="-1" strike="noStrike">
                <a:solidFill>
                  <a:srgbClr val="000000"/>
                </a:solidFill>
                <a:latin typeface="Calibri"/>
              </a:rPr>
              <a:t>Inbound rules-&gt;Edit inbound rules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400" spc="-1" strike="noStrike">
                <a:solidFill>
                  <a:srgbClr val="000000"/>
                </a:solidFill>
                <a:latin typeface="Calibri"/>
              </a:rPr>
              <a:t>Add rule -&gt; HTTPS -&gt; Port 443 -&gt; Source Custom 0.0.0.0/0 -&gt; Save rules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425" name="Picture 4" descr=""/>
          <p:cNvPicPr/>
          <p:nvPr/>
        </p:nvPicPr>
        <p:blipFill>
          <a:blip r:embed="rId1"/>
          <a:stretch/>
        </p:blipFill>
        <p:spPr>
          <a:xfrm>
            <a:off x="4680000" y="3113640"/>
            <a:ext cx="3016080" cy="6663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IN" sz="4400" spc="-1" strike="noStrike">
                <a:solidFill>
                  <a:srgbClr val="000000"/>
                </a:solidFill>
                <a:latin typeface="Calibri Light"/>
              </a:rPr>
              <a:t>Try the URL in the browser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27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800" spc="-1" strike="noStrike">
                <a:solidFill>
                  <a:srgbClr val="000000"/>
                </a:solidFill>
                <a:latin typeface="Calibri"/>
              </a:rPr>
              <a:t>http://54.234.48.116:80/cdac/hello.jsp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428" name="Picture 4" descr=""/>
          <p:cNvPicPr/>
          <p:nvPr/>
        </p:nvPicPr>
        <p:blipFill>
          <a:blip r:embed="rId1"/>
          <a:stretch/>
        </p:blipFill>
        <p:spPr>
          <a:xfrm>
            <a:off x="1565640" y="2705760"/>
            <a:ext cx="8327880" cy="3125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IN" sz="4400" spc="-1" strike="noStrike">
                <a:solidFill>
                  <a:srgbClr val="000000"/>
                </a:solidFill>
                <a:latin typeface="Calibri Light"/>
              </a:rPr>
              <a:t>After successful signup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81" name="Picture 4" descr=""/>
          <p:cNvPicPr/>
          <p:nvPr/>
        </p:nvPicPr>
        <p:blipFill>
          <a:blip r:embed="rId1"/>
          <a:stretch/>
        </p:blipFill>
        <p:spPr>
          <a:xfrm>
            <a:off x="540000" y="1620000"/>
            <a:ext cx="11118960" cy="504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>
              <a:lnSpc>
                <a:spcPct val="90000"/>
              </a:lnSpc>
              <a:buNone/>
            </a:pPr>
            <a:r>
              <a:rPr b="0" lang="en-IN" sz="6000" spc="-1" strike="noStrike">
                <a:solidFill>
                  <a:srgbClr val="000000"/>
                </a:solidFill>
                <a:latin typeface="Calibri Light"/>
              </a:rPr>
              <a:t>ELB and ASG – Elastic Load Balancing and Auto Scaling Groups</a:t>
            </a:r>
            <a:endParaRPr b="0" lang="en-US" sz="6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IN" sz="4400" spc="-1" strike="noStrike">
                <a:solidFill>
                  <a:srgbClr val="000000"/>
                </a:solidFill>
                <a:latin typeface="Calibri Light"/>
              </a:rPr>
              <a:t>Scalability and High Availability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31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1" lang="en-IN" sz="2800" spc="-1" strike="noStrike">
                <a:solidFill>
                  <a:srgbClr val="000000"/>
                </a:solidFill>
                <a:latin typeface="Calibri"/>
              </a:rPr>
              <a:t>Scalability</a:t>
            </a:r>
            <a:r>
              <a:rPr b="0" lang="en-IN" sz="2800" spc="-1" strike="noStrike">
                <a:solidFill>
                  <a:srgbClr val="000000"/>
                </a:solidFill>
                <a:latin typeface="Calibri"/>
              </a:rPr>
              <a:t>: An application/system can handle greater loads by adapting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800" spc="-1" strike="noStrike">
                <a:solidFill>
                  <a:srgbClr val="000000"/>
                </a:solidFill>
                <a:latin typeface="Calibri"/>
              </a:rPr>
              <a:t>Scalability types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1" lang="en-IN" sz="2400" spc="-1" strike="noStrike">
                <a:solidFill>
                  <a:srgbClr val="000000"/>
                </a:solidFill>
                <a:latin typeface="Calibri"/>
              </a:rPr>
              <a:t>Vertical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1" lang="en-IN" sz="2400" spc="-1" strike="noStrike">
                <a:solidFill>
                  <a:srgbClr val="000000"/>
                </a:solidFill>
                <a:latin typeface="Calibri"/>
              </a:rPr>
              <a:t>Horizontal</a:t>
            </a:r>
            <a:r>
              <a:rPr b="0" lang="en-IN" sz="2400" spc="-1" strike="noStrike">
                <a:solidFill>
                  <a:srgbClr val="000000"/>
                </a:solidFill>
                <a:latin typeface="Calibri"/>
              </a:rPr>
              <a:t> (= </a:t>
            </a:r>
            <a:r>
              <a:rPr b="1" lang="en-IN" sz="2400" spc="-1" strike="noStrike">
                <a:solidFill>
                  <a:srgbClr val="000000"/>
                </a:solidFill>
                <a:latin typeface="Calibri"/>
              </a:rPr>
              <a:t>Elasticity</a:t>
            </a:r>
            <a:r>
              <a:rPr b="0" lang="en-IN" sz="2400" spc="-1" strike="noStrike">
                <a:solidFill>
                  <a:srgbClr val="000000"/>
                </a:solidFill>
                <a:latin typeface="Calibri"/>
              </a:rPr>
              <a:t>)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1" lang="en-IN" sz="2800" spc="-1" strike="noStrike">
                <a:solidFill>
                  <a:srgbClr val="000000"/>
                </a:solidFill>
                <a:latin typeface="Calibri"/>
              </a:rPr>
              <a:t>Scalability </a:t>
            </a:r>
            <a:r>
              <a:rPr b="0" lang="en-IN" sz="2800" spc="-1" strike="noStrike">
                <a:solidFill>
                  <a:srgbClr val="000000"/>
                </a:solidFill>
                <a:latin typeface="Calibri"/>
              </a:rPr>
              <a:t>and </a:t>
            </a:r>
            <a:r>
              <a:rPr b="1" lang="en-IN" sz="2800" spc="-1" strike="noStrike">
                <a:solidFill>
                  <a:srgbClr val="000000"/>
                </a:solidFill>
                <a:latin typeface="Calibri"/>
              </a:rPr>
              <a:t>Availability</a:t>
            </a:r>
            <a:r>
              <a:rPr b="0" lang="en-IN" sz="2800" spc="-1" strike="noStrike">
                <a:solidFill>
                  <a:srgbClr val="000000"/>
                </a:solidFill>
                <a:latin typeface="Calibri"/>
              </a:rPr>
              <a:t> are related, but they are not the same things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IN" sz="4400" spc="-1" strike="noStrike">
                <a:solidFill>
                  <a:srgbClr val="000000"/>
                </a:solidFill>
                <a:latin typeface="Calibri Light"/>
              </a:rPr>
              <a:t>Vertical Scalability 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33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800" spc="-1" strike="noStrike">
                <a:solidFill>
                  <a:srgbClr val="000000"/>
                </a:solidFill>
                <a:latin typeface="Calibri"/>
              </a:rPr>
              <a:t>Increasing the size of the instance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800" spc="-1" strike="noStrike">
                <a:solidFill>
                  <a:srgbClr val="000000"/>
                </a:solidFill>
                <a:latin typeface="Calibri"/>
              </a:rPr>
              <a:t>Example: Currently, our application runs on a t2.micro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800" spc="-1" strike="noStrike">
                <a:solidFill>
                  <a:srgbClr val="000000"/>
                </a:solidFill>
                <a:latin typeface="Calibri"/>
              </a:rPr>
              <a:t>Scaling it will mean running it on a t2.large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800" spc="-1" strike="noStrike">
                <a:solidFill>
                  <a:srgbClr val="000000"/>
                </a:solidFill>
                <a:latin typeface="Calibri"/>
              </a:rPr>
              <a:t>Very common for </a:t>
            </a:r>
            <a:r>
              <a:rPr b="1" lang="en-IN" sz="2800" spc="-1" strike="noStrike">
                <a:solidFill>
                  <a:srgbClr val="000000"/>
                </a:solidFill>
                <a:latin typeface="Calibri"/>
              </a:rPr>
              <a:t>non-distributed systems</a:t>
            </a:r>
            <a:r>
              <a:rPr b="0" lang="en-IN" sz="2800" spc="-1" strike="noStrike">
                <a:solidFill>
                  <a:srgbClr val="000000"/>
                </a:solidFill>
                <a:latin typeface="Calibri"/>
              </a:rPr>
              <a:t>, such as a database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800" spc="-1" strike="noStrike">
                <a:solidFill>
                  <a:srgbClr val="000000"/>
                </a:solidFill>
                <a:latin typeface="Calibri"/>
              </a:rPr>
              <a:t>Upper limit is decided by the capacity of the hardware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IN" sz="4400" spc="-1" strike="noStrike">
                <a:solidFill>
                  <a:srgbClr val="000000"/>
                </a:solidFill>
                <a:latin typeface="Calibri Light"/>
              </a:rPr>
              <a:t>Horizontal Scalability 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35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800" spc="-1" strike="noStrike">
                <a:solidFill>
                  <a:srgbClr val="000000"/>
                </a:solidFill>
                <a:latin typeface="Calibri"/>
              </a:rPr>
              <a:t>Distributed system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800" spc="-1" strike="noStrike">
                <a:solidFill>
                  <a:srgbClr val="000000"/>
                </a:solidFill>
                <a:latin typeface="Calibri"/>
              </a:rPr>
              <a:t>Very common for web/modern applications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IN" sz="4400" spc="-1" strike="noStrike">
                <a:solidFill>
                  <a:srgbClr val="000000"/>
                </a:solidFill>
                <a:latin typeface="Calibri Light"/>
              </a:rPr>
              <a:t>High Availability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37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800" spc="-1" strike="noStrike">
                <a:solidFill>
                  <a:srgbClr val="000000"/>
                </a:solidFill>
                <a:latin typeface="Calibri"/>
              </a:rPr>
              <a:t>Generally linked to horizontal scaling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800" spc="-1" strike="noStrike">
                <a:solidFill>
                  <a:srgbClr val="000000"/>
                </a:solidFill>
                <a:latin typeface="Calibri"/>
              </a:rPr>
              <a:t>High availability means running an application in at least two Availability Zones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800" spc="-1" strike="noStrike">
                <a:solidFill>
                  <a:srgbClr val="000000"/>
                </a:solidFill>
                <a:latin typeface="Calibri"/>
              </a:rPr>
              <a:t>Goal: Survive a data center loss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IN" sz="4400" spc="-1" strike="noStrike">
                <a:solidFill>
                  <a:srgbClr val="000000"/>
                </a:solidFill>
                <a:latin typeface="Calibri Light"/>
              </a:rPr>
              <a:t>Summary: High Availability and Scalability for EC2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39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800" spc="-1" strike="noStrike">
                <a:solidFill>
                  <a:srgbClr val="000000"/>
                </a:solidFill>
                <a:latin typeface="Calibri"/>
              </a:rPr>
              <a:t>Vertical scaling: Increase instance size (= scale up/down)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400" spc="-1" strike="noStrike">
                <a:solidFill>
                  <a:srgbClr val="000000"/>
                </a:solidFill>
                <a:latin typeface="Calibri"/>
              </a:rPr>
              <a:t>From t2.nano – 0.5 GB RAM, 1 vCPU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400" spc="-1" strike="noStrike">
                <a:solidFill>
                  <a:srgbClr val="000000"/>
                </a:solidFill>
                <a:latin typeface="Calibri"/>
              </a:rPr>
              <a:t>To u12tbl.metal – 12.3 GB RAM,448 vCPUs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800" spc="-1" strike="noStrike">
                <a:solidFill>
                  <a:srgbClr val="000000"/>
                </a:solidFill>
                <a:latin typeface="Calibri"/>
              </a:rPr>
              <a:t>Horizontal scaling: Increase number of instances (= scale out/in)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400" spc="-1" strike="noStrike">
                <a:solidFill>
                  <a:srgbClr val="000000"/>
                </a:solidFill>
                <a:latin typeface="Calibri"/>
              </a:rPr>
              <a:t>Auto Scaling Group (ASG)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400" spc="-1" strike="noStrike">
                <a:solidFill>
                  <a:srgbClr val="000000"/>
                </a:solidFill>
                <a:latin typeface="Calibri"/>
              </a:rPr>
              <a:t>Load balancer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800" spc="-1" strike="noStrike">
                <a:solidFill>
                  <a:srgbClr val="000000"/>
                </a:solidFill>
                <a:latin typeface="Calibri"/>
              </a:rPr>
              <a:t>High Availability: Run instances for the same application across multi Availability Zones (AZ)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400" spc="-1" strike="noStrike">
                <a:solidFill>
                  <a:srgbClr val="000000"/>
                </a:solidFill>
                <a:latin typeface="Calibri"/>
              </a:rPr>
              <a:t>Auto Scaling Group multi AZ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400" spc="-1" strike="noStrike">
                <a:solidFill>
                  <a:srgbClr val="000000"/>
                </a:solidFill>
                <a:latin typeface="Calibri"/>
              </a:rPr>
              <a:t>Load balancer multi AZ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IN" sz="4400" spc="-1" strike="noStrike">
                <a:solidFill>
                  <a:srgbClr val="000000"/>
                </a:solidFill>
                <a:latin typeface="Calibri Light"/>
              </a:rPr>
              <a:t>Key Terminology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41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1" lang="en-IN" sz="2800" spc="-1" strike="noStrike">
                <a:solidFill>
                  <a:srgbClr val="000000"/>
                </a:solidFill>
                <a:latin typeface="Calibri"/>
              </a:rPr>
              <a:t>Scalability</a:t>
            </a:r>
            <a:r>
              <a:rPr b="0" lang="en-IN" sz="2800" spc="-1" strike="noStrike">
                <a:solidFill>
                  <a:srgbClr val="000000"/>
                </a:solidFill>
                <a:latin typeface="Calibri"/>
              </a:rPr>
              <a:t>: Ability to accommodate a larger load by making the hardware stronger (scale up) or by adding nodes (scale out)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1" lang="en-IN" sz="2800" spc="-1" strike="noStrike">
                <a:solidFill>
                  <a:srgbClr val="000000"/>
                </a:solidFill>
                <a:latin typeface="Calibri"/>
              </a:rPr>
              <a:t>Elasticity</a:t>
            </a:r>
            <a:r>
              <a:rPr b="0" lang="en-IN" sz="2800" spc="-1" strike="noStrike">
                <a:solidFill>
                  <a:srgbClr val="000000"/>
                </a:solidFill>
                <a:latin typeface="Calibri"/>
              </a:rPr>
              <a:t>: A scalable system can be </a:t>
            </a:r>
            <a:r>
              <a:rPr b="1" lang="en-IN" sz="2800" spc="-1" strike="noStrike">
                <a:solidFill>
                  <a:srgbClr val="000000"/>
                </a:solidFill>
                <a:latin typeface="Calibri"/>
              </a:rPr>
              <a:t>elastic</a:t>
            </a:r>
            <a:r>
              <a:rPr b="0" lang="en-IN" sz="2800" spc="-1" strike="noStrike">
                <a:solidFill>
                  <a:srgbClr val="000000"/>
                </a:solidFill>
                <a:latin typeface="Calibri"/>
              </a:rPr>
              <a:t> – this means that based on the load, the system can auto-scale. </a:t>
            </a:r>
            <a:r>
              <a:rPr b="0" i="1" lang="en-IN" sz="2800" spc="-1" strike="noStrike">
                <a:solidFill>
                  <a:srgbClr val="000000"/>
                </a:solidFill>
                <a:latin typeface="Calibri"/>
              </a:rPr>
              <a:t>Pay-per-use</a:t>
            </a:r>
            <a:r>
              <a:rPr b="0" lang="en-IN" sz="2800" spc="-1" strike="noStrike">
                <a:solidFill>
                  <a:srgbClr val="000000"/>
                </a:solidFill>
                <a:latin typeface="Calibri"/>
              </a:rPr>
              <a:t> model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1" lang="en-IN" sz="2800" spc="-1" strike="noStrike">
                <a:solidFill>
                  <a:srgbClr val="000000"/>
                </a:solidFill>
                <a:latin typeface="Calibri"/>
              </a:rPr>
              <a:t>Agility</a:t>
            </a:r>
            <a:r>
              <a:rPr b="0" lang="en-IN" sz="2800" spc="-1" strike="noStrike">
                <a:solidFill>
                  <a:srgbClr val="000000"/>
                </a:solidFill>
                <a:latin typeface="Calibri"/>
              </a:rPr>
              <a:t>: Nothing to do with scalability – it simply means that an organization is ready to work fast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IN" sz="4400" spc="-1" strike="noStrike">
                <a:solidFill>
                  <a:srgbClr val="000000"/>
                </a:solidFill>
                <a:latin typeface="Calibri Light"/>
              </a:rPr>
              <a:t>What is Load Balancing? 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443" name="Picture 4" descr=""/>
          <p:cNvPicPr/>
          <p:nvPr/>
        </p:nvPicPr>
        <p:blipFill>
          <a:blip r:embed="rId1"/>
          <a:stretch/>
        </p:blipFill>
        <p:spPr>
          <a:xfrm>
            <a:off x="1387800" y="1351080"/>
            <a:ext cx="9266040" cy="47001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IN" sz="4400" spc="-1" strike="noStrike">
                <a:solidFill>
                  <a:srgbClr val="000000"/>
                </a:solidFill>
                <a:latin typeface="Calibri Light"/>
              </a:rPr>
              <a:t>Why use a Load Balancer?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445" name="Picture 4" descr=""/>
          <p:cNvPicPr/>
          <p:nvPr/>
        </p:nvPicPr>
        <p:blipFill>
          <a:blip r:embed="rId1"/>
          <a:stretch/>
        </p:blipFill>
        <p:spPr>
          <a:xfrm>
            <a:off x="968040" y="1690560"/>
            <a:ext cx="10610640" cy="4206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IN" sz="4400" spc="-1" strike="noStrike">
                <a:solidFill>
                  <a:srgbClr val="000000"/>
                </a:solidFill>
                <a:latin typeface="Calibri Light"/>
              </a:rPr>
              <a:t>Why use an Elastic Load Balancer (ELB)?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447" name="Picture 5" descr=""/>
          <p:cNvPicPr/>
          <p:nvPr/>
        </p:nvPicPr>
        <p:blipFill>
          <a:blip r:embed="rId1"/>
          <a:stretch/>
        </p:blipFill>
        <p:spPr>
          <a:xfrm>
            <a:off x="1059840" y="1392480"/>
            <a:ext cx="9967320" cy="4453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5803</TotalTime>
  <Application>LibreOffice/7.2.6.2$Linux_X86_64 LibreOffice_project/20$Build-2</Application>
  <AppVersion>15.0000</AppVersion>
  <Words>3508</Words>
  <Paragraphs>656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2022-05-27T02:37:57Z</dcterms:created>
  <dc:creator>Atul Kahate</dc:creator>
  <dc:description/>
  <dc:language>en-IN</dc:language>
  <cp:lastModifiedBy/>
  <dcterms:modified xsi:type="dcterms:W3CDTF">2022-11-26T23:33:21Z</dcterms:modified>
  <cp:revision>28</cp:revision>
  <dc:subject/>
  <dc:title>Amazon Web Services (AWS)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Widescreen</vt:lpwstr>
  </property>
  <property fmtid="{D5CDD505-2E9C-101B-9397-08002B2CF9AE}" pid="3" name="Slides">
    <vt:i4>135</vt:i4>
  </property>
</Properties>
</file>